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3" r:id="rId9"/>
    <p:sldId id="265" r:id="rId10"/>
    <p:sldId id="267"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694AB6-9469-4E37-A056-A867D27906D1}" v="41" dt="2024-12-03T16:27:29.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3" d="100"/>
          <a:sy n="73" d="100"/>
        </p:scale>
        <p:origin x="148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B73F5-8C6B-73C1-5336-F39040F6D1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1F0219-EA1A-6593-6C6D-C2338EE64A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7680F7-B862-3B45-7562-529C7FDCEB20}"/>
              </a:ext>
            </a:extLst>
          </p:cNvPr>
          <p:cNvSpPr>
            <a:spLocks noGrp="1"/>
          </p:cNvSpPr>
          <p:nvPr>
            <p:ph type="dt" sz="half" idx="10"/>
          </p:nvPr>
        </p:nvSpPr>
        <p:spPr/>
        <p:txBody>
          <a:bodyPr/>
          <a:lstStyle/>
          <a:p>
            <a:fld id="{FC4954A4-72A5-4242-A777-7440E118C999}" type="datetimeFigureOut">
              <a:rPr lang="en-US" smtClean="0"/>
              <a:t>12/3/2024</a:t>
            </a:fld>
            <a:endParaRPr lang="en-US"/>
          </a:p>
        </p:txBody>
      </p:sp>
      <p:sp>
        <p:nvSpPr>
          <p:cNvPr id="5" name="Footer Placeholder 4">
            <a:extLst>
              <a:ext uri="{FF2B5EF4-FFF2-40B4-BE49-F238E27FC236}">
                <a16:creationId xmlns:a16="http://schemas.microsoft.com/office/drawing/2014/main" id="{E38C49B3-3C18-71C6-BE9E-A544A5029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F3E83B-8F76-C5BC-BA3A-B04260077CC7}"/>
              </a:ext>
            </a:extLst>
          </p:cNvPr>
          <p:cNvSpPr>
            <a:spLocks noGrp="1"/>
          </p:cNvSpPr>
          <p:nvPr>
            <p:ph type="sldNum" sz="quarter" idx="12"/>
          </p:nvPr>
        </p:nvSpPr>
        <p:spPr/>
        <p:txBody>
          <a:bodyPr/>
          <a:lstStyle/>
          <a:p>
            <a:fld id="{60D9FE14-1B77-4095-A0C0-1827FFC34060}" type="slidenum">
              <a:rPr lang="en-US" smtClean="0"/>
              <a:t>‹#›</a:t>
            </a:fld>
            <a:endParaRPr lang="en-US"/>
          </a:p>
        </p:txBody>
      </p:sp>
    </p:spTree>
    <p:extLst>
      <p:ext uri="{BB962C8B-B14F-4D97-AF65-F5344CB8AC3E}">
        <p14:creationId xmlns:p14="http://schemas.microsoft.com/office/powerpoint/2010/main" val="2977893393"/>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E7822-5ECA-2DF0-A54D-8B24E884DC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E7E6DE-F450-D3C5-2D6A-E2F6EE950E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ACCC08-BF30-2160-8F16-B66E0B402D42}"/>
              </a:ext>
            </a:extLst>
          </p:cNvPr>
          <p:cNvSpPr>
            <a:spLocks noGrp="1"/>
          </p:cNvSpPr>
          <p:nvPr>
            <p:ph type="dt" sz="half" idx="10"/>
          </p:nvPr>
        </p:nvSpPr>
        <p:spPr/>
        <p:txBody>
          <a:bodyPr/>
          <a:lstStyle/>
          <a:p>
            <a:fld id="{FC4954A4-72A5-4242-A777-7440E118C999}" type="datetimeFigureOut">
              <a:rPr lang="en-US" smtClean="0"/>
              <a:t>12/3/2024</a:t>
            </a:fld>
            <a:endParaRPr lang="en-US"/>
          </a:p>
        </p:txBody>
      </p:sp>
      <p:sp>
        <p:nvSpPr>
          <p:cNvPr id="5" name="Footer Placeholder 4">
            <a:extLst>
              <a:ext uri="{FF2B5EF4-FFF2-40B4-BE49-F238E27FC236}">
                <a16:creationId xmlns:a16="http://schemas.microsoft.com/office/drawing/2014/main" id="{698A1D95-04FB-970B-EC0C-90ADC319AC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382B3-74A6-56FF-5AA3-175FC0B11DA5}"/>
              </a:ext>
            </a:extLst>
          </p:cNvPr>
          <p:cNvSpPr>
            <a:spLocks noGrp="1"/>
          </p:cNvSpPr>
          <p:nvPr>
            <p:ph type="sldNum" sz="quarter" idx="12"/>
          </p:nvPr>
        </p:nvSpPr>
        <p:spPr/>
        <p:txBody>
          <a:bodyPr/>
          <a:lstStyle/>
          <a:p>
            <a:fld id="{60D9FE14-1B77-4095-A0C0-1827FFC34060}" type="slidenum">
              <a:rPr lang="en-US" smtClean="0"/>
              <a:t>‹#›</a:t>
            </a:fld>
            <a:endParaRPr lang="en-US"/>
          </a:p>
        </p:txBody>
      </p:sp>
    </p:spTree>
    <p:extLst>
      <p:ext uri="{BB962C8B-B14F-4D97-AF65-F5344CB8AC3E}">
        <p14:creationId xmlns:p14="http://schemas.microsoft.com/office/powerpoint/2010/main" val="4267591299"/>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9591DF-FF8A-A328-9EA5-E05D5D412B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F885E4-F999-F764-22C3-3C40FFB823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215A00-5694-9749-6218-A30F16B3E191}"/>
              </a:ext>
            </a:extLst>
          </p:cNvPr>
          <p:cNvSpPr>
            <a:spLocks noGrp="1"/>
          </p:cNvSpPr>
          <p:nvPr>
            <p:ph type="dt" sz="half" idx="10"/>
          </p:nvPr>
        </p:nvSpPr>
        <p:spPr/>
        <p:txBody>
          <a:bodyPr/>
          <a:lstStyle/>
          <a:p>
            <a:fld id="{FC4954A4-72A5-4242-A777-7440E118C999}" type="datetimeFigureOut">
              <a:rPr lang="en-US" smtClean="0"/>
              <a:t>12/3/2024</a:t>
            </a:fld>
            <a:endParaRPr lang="en-US"/>
          </a:p>
        </p:txBody>
      </p:sp>
      <p:sp>
        <p:nvSpPr>
          <p:cNvPr id="5" name="Footer Placeholder 4">
            <a:extLst>
              <a:ext uri="{FF2B5EF4-FFF2-40B4-BE49-F238E27FC236}">
                <a16:creationId xmlns:a16="http://schemas.microsoft.com/office/drawing/2014/main" id="{369E06EA-BE31-AEAB-1BB8-E3ADB6B95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65CAF-FBDE-2A2A-D82D-3743FBF730E4}"/>
              </a:ext>
            </a:extLst>
          </p:cNvPr>
          <p:cNvSpPr>
            <a:spLocks noGrp="1"/>
          </p:cNvSpPr>
          <p:nvPr>
            <p:ph type="sldNum" sz="quarter" idx="12"/>
          </p:nvPr>
        </p:nvSpPr>
        <p:spPr/>
        <p:txBody>
          <a:bodyPr/>
          <a:lstStyle/>
          <a:p>
            <a:fld id="{60D9FE14-1B77-4095-A0C0-1827FFC34060}" type="slidenum">
              <a:rPr lang="en-US" smtClean="0"/>
              <a:t>‹#›</a:t>
            </a:fld>
            <a:endParaRPr lang="en-US"/>
          </a:p>
        </p:txBody>
      </p:sp>
    </p:spTree>
    <p:extLst>
      <p:ext uri="{BB962C8B-B14F-4D97-AF65-F5344CB8AC3E}">
        <p14:creationId xmlns:p14="http://schemas.microsoft.com/office/powerpoint/2010/main" val="350567864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88A4-2597-F9B2-39E2-C07DE22A14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489011-8F9A-AC32-DDFE-63B2039E4E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AD767D-38B9-72E9-5BF7-6FC70797F5B2}"/>
              </a:ext>
            </a:extLst>
          </p:cNvPr>
          <p:cNvSpPr>
            <a:spLocks noGrp="1"/>
          </p:cNvSpPr>
          <p:nvPr>
            <p:ph type="dt" sz="half" idx="10"/>
          </p:nvPr>
        </p:nvSpPr>
        <p:spPr/>
        <p:txBody>
          <a:bodyPr/>
          <a:lstStyle/>
          <a:p>
            <a:fld id="{FC4954A4-72A5-4242-A777-7440E118C999}" type="datetimeFigureOut">
              <a:rPr lang="en-US" smtClean="0"/>
              <a:t>12/3/2024</a:t>
            </a:fld>
            <a:endParaRPr lang="en-US"/>
          </a:p>
        </p:txBody>
      </p:sp>
      <p:sp>
        <p:nvSpPr>
          <p:cNvPr id="5" name="Footer Placeholder 4">
            <a:extLst>
              <a:ext uri="{FF2B5EF4-FFF2-40B4-BE49-F238E27FC236}">
                <a16:creationId xmlns:a16="http://schemas.microsoft.com/office/drawing/2014/main" id="{F1310B8E-4FE0-B9CF-C2B6-6AA92BA055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F0710F-3B69-6577-E797-4E1EA059D511}"/>
              </a:ext>
            </a:extLst>
          </p:cNvPr>
          <p:cNvSpPr>
            <a:spLocks noGrp="1"/>
          </p:cNvSpPr>
          <p:nvPr>
            <p:ph type="sldNum" sz="quarter" idx="12"/>
          </p:nvPr>
        </p:nvSpPr>
        <p:spPr/>
        <p:txBody>
          <a:bodyPr/>
          <a:lstStyle/>
          <a:p>
            <a:fld id="{60D9FE14-1B77-4095-A0C0-1827FFC34060}" type="slidenum">
              <a:rPr lang="en-US" smtClean="0"/>
              <a:t>‹#›</a:t>
            </a:fld>
            <a:endParaRPr lang="en-US"/>
          </a:p>
        </p:txBody>
      </p:sp>
    </p:spTree>
    <p:extLst>
      <p:ext uri="{BB962C8B-B14F-4D97-AF65-F5344CB8AC3E}">
        <p14:creationId xmlns:p14="http://schemas.microsoft.com/office/powerpoint/2010/main" val="57986181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CF0F-4C87-8075-DA46-911CDF0CF0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E3A25C-E696-3FCE-6B17-BCA6A60808A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B8194C-8E2C-3F75-81A4-44873483C858}"/>
              </a:ext>
            </a:extLst>
          </p:cNvPr>
          <p:cNvSpPr>
            <a:spLocks noGrp="1"/>
          </p:cNvSpPr>
          <p:nvPr>
            <p:ph type="dt" sz="half" idx="10"/>
          </p:nvPr>
        </p:nvSpPr>
        <p:spPr/>
        <p:txBody>
          <a:bodyPr/>
          <a:lstStyle/>
          <a:p>
            <a:fld id="{FC4954A4-72A5-4242-A777-7440E118C999}" type="datetimeFigureOut">
              <a:rPr lang="en-US" smtClean="0"/>
              <a:t>12/3/2024</a:t>
            </a:fld>
            <a:endParaRPr lang="en-US"/>
          </a:p>
        </p:txBody>
      </p:sp>
      <p:sp>
        <p:nvSpPr>
          <p:cNvPr id="5" name="Footer Placeholder 4">
            <a:extLst>
              <a:ext uri="{FF2B5EF4-FFF2-40B4-BE49-F238E27FC236}">
                <a16:creationId xmlns:a16="http://schemas.microsoft.com/office/drawing/2014/main" id="{555A91DE-FAE0-4B3D-DC36-D569D775AE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E1794D-A45C-28D5-DC7C-2498F7CE2B27}"/>
              </a:ext>
            </a:extLst>
          </p:cNvPr>
          <p:cNvSpPr>
            <a:spLocks noGrp="1"/>
          </p:cNvSpPr>
          <p:nvPr>
            <p:ph type="sldNum" sz="quarter" idx="12"/>
          </p:nvPr>
        </p:nvSpPr>
        <p:spPr/>
        <p:txBody>
          <a:bodyPr/>
          <a:lstStyle/>
          <a:p>
            <a:fld id="{60D9FE14-1B77-4095-A0C0-1827FFC34060}" type="slidenum">
              <a:rPr lang="en-US" smtClean="0"/>
              <a:t>‹#›</a:t>
            </a:fld>
            <a:endParaRPr lang="en-US"/>
          </a:p>
        </p:txBody>
      </p:sp>
    </p:spTree>
    <p:extLst>
      <p:ext uri="{BB962C8B-B14F-4D97-AF65-F5344CB8AC3E}">
        <p14:creationId xmlns:p14="http://schemas.microsoft.com/office/powerpoint/2010/main" val="147501312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AA003-387B-B703-77DE-8D19CA8213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F97A21-63F6-7034-9647-F694B8C60F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BE767A-FB3F-8A55-38A5-71D448D3C4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6D95B0-C3DB-10C1-7C23-402F6CF33526}"/>
              </a:ext>
            </a:extLst>
          </p:cNvPr>
          <p:cNvSpPr>
            <a:spLocks noGrp="1"/>
          </p:cNvSpPr>
          <p:nvPr>
            <p:ph type="dt" sz="half" idx="10"/>
          </p:nvPr>
        </p:nvSpPr>
        <p:spPr/>
        <p:txBody>
          <a:bodyPr/>
          <a:lstStyle/>
          <a:p>
            <a:fld id="{FC4954A4-72A5-4242-A777-7440E118C999}" type="datetimeFigureOut">
              <a:rPr lang="en-US" smtClean="0"/>
              <a:t>12/3/2024</a:t>
            </a:fld>
            <a:endParaRPr lang="en-US"/>
          </a:p>
        </p:txBody>
      </p:sp>
      <p:sp>
        <p:nvSpPr>
          <p:cNvPr id="6" name="Footer Placeholder 5">
            <a:extLst>
              <a:ext uri="{FF2B5EF4-FFF2-40B4-BE49-F238E27FC236}">
                <a16:creationId xmlns:a16="http://schemas.microsoft.com/office/drawing/2014/main" id="{27737B00-B449-F3E7-6FB1-5292A05108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39AC22-6BCC-63E9-CF78-4059821588DC}"/>
              </a:ext>
            </a:extLst>
          </p:cNvPr>
          <p:cNvSpPr>
            <a:spLocks noGrp="1"/>
          </p:cNvSpPr>
          <p:nvPr>
            <p:ph type="sldNum" sz="quarter" idx="12"/>
          </p:nvPr>
        </p:nvSpPr>
        <p:spPr/>
        <p:txBody>
          <a:bodyPr/>
          <a:lstStyle/>
          <a:p>
            <a:fld id="{60D9FE14-1B77-4095-A0C0-1827FFC34060}" type="slidenum">
              <a:rPr lang="en-US" smtClean="0"/>
              <a:t>‹#›</a:t>
            </a:fld>
            <a:endParaRPr lang="en-US"/>
          </a:p>
        </p:txBody>
      </p:sp>
    </p:spTree>
    <p:extLst>
      <p:ext uri="{BB962C8B-B14F-4D97-AF65-F5344CB8AC3E}">
        <p14:creationId xmlns:p14="http://schemas.microsoft.com/office/powerpoint/2010/main" val="178646651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87E82-339C-077C-1E57-789444A584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EE1F8C-B281-B939-B345-8F86CB1AAC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C5267A-5FF3-D1D1-E180-644E87435D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68B282-80D2-28A0-79B9-1AE1A8A085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7CBEA0-5C34-6DBC-D940-1AD1F03F58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393837-4E9E-1C14-5CDA-60CFC1282F52}"/>
              </a:ext>
            </a:extLst>
          </p:cNvPr>
          <p:cNvSpPr>
            <a:spLocks noGrp="1"/>
          </p:cNvSpPr>
          <p:nvPr>
            <p:ph type="dt" sz="half" idx="10"/>
          </p:nvPr>
        </p:nvSpPr>
        <p:spPr/>
        <p:txBody>
          <a:bodyPr/>
          <a:lstStyle/>
          <a:p>
            <a:fld id="{FC4954A4-72A5-4242-A777-7440E118C999}" type="datetimeFigureOut">
              <a:rPr lang="en-US" smtClean="0"/>
              <a:t>12/3/2024</a:t>
            </a:fld>
            <a:endParaRPr lang="en-US"/>
          </a:p>
        </p:txBody>
      </p:sp>
      <p:sp>
        <p:nvSpPr>
          <p:cNvPr id="8" name="Footer Placeholder 7">
            <a:extLst>
              <a:ext uri="{FF2B5EF4-FFF2-40B4-BE49-F238E27FC236}">
                <a16:creationId xmlns:a16="http://schemas.microsoft.com/office/drawing/2014/main" id="{3DFFAF6B-01AD-58F3-6968-5DDC607447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A9235C-D4D7-64B8-47FA-ACBD38258E49}"/>
              </a:ext>
            </a:extLst>
          </p:cNvPr>
          <p:cNvSpPr>
            <a:spLocks noGrp="1"/>
          </p:cNvSpPr>
          <p:nvPr>
            <p:ph type="sldNum" sz="quarter" idx="12"/>
          </p:nvPr>
        </p:nvSpPr>
        <p:spPr/>
        <p:txBody>
          <a:bodyPr/>
          <a:lstStyle/>
          <a:p>
            <a:fld id="{60D9FE14-1B77-4095-A0C0-1827FFC34060}" type="slidenum">
              <a:rPr lang="en-US" smtClean="0"/>
              <a:t>‹#›</a:t>
            </a:fld>
            <a:endParaRPr lang="en-US"/>
          </a:p>
        </p:txBody>
      </p:sp>
    </p:spTree>
    <p:extLst>
      <p:ext uri="{BB962C8B-B14F-4D97-AF65-F5344CB8AC3E}">
        <p14:creationId xmlns:p14="http://schemas.microsoft.com/office/powerpoint/2010/main" val="135900577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DDDD6-28E7-239E-5D7E-1066FC5131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948AEA-C364-F61D-EAEC-594FEB8A8934}"/>
              </a:ext>
            </a:extLst>
          </p:cNvPr>
          <p:cNvSpPr>
            <a:spLocks noGrp="1"/>
          </p:cNvSpPr>
          <p:nvPr>
            <p:ph type="dt" sz="half" idx="10"/>
          </p:nvPr>
        </p:nvSpPr>
        <p:spPr/>
        <p:txBody>
          <a:bodyPr/>
          <a:lstStyle/>
          <a:p>
            <a:fld id="{FC4954A4-72A5-4242-A777-7440E118C999}" type="datetimeFigureOut">
              <a:rPr lang="en-US" smtClean="0"/>
              <a:t>12/3/2024</a:t>
            </a:fld>
            <a:endParaRPr lang="en-US"/>
          </a:p>
        </p:txBody>
      </p:sp>
      <p:sp>
        <p:nvSpPr>
          <p:cNvPr id="4" name="Footer Placeholder 3">
            <a:extLst>
              <a:ext uri="{FF2B5EF4-FFF2-40B4-BE49-F238E27FC236}">
                <a16:creationId xmlns:a16="http://schemas.microsoft.com/office/drawing/2014/main" id="{319A43E5-6188-9EDB-ABC9-ADA0A6324C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5316DC-EEDC-2FA2-99A0-553208AB3779}"/>
              </a:ext>
            </a:extLst>
          </p:cNvPr>
          <p:cNvSpPr>
            <a:spLocks noGrp="1"/>
          </p:cNvSpPr>
          <p:nvPr>
            <p:ph type="sldNum" sz="quarter" idx="12"/>
          </p:nvPr>
        </p:nvSpPr>
        <p:spPr/>
        <p:txBody>
          <a:bodyPr/>
          <a:lstStyle/>
          <a:p>
            <a:fld id="{60D9FE14-1B77-4095-A0C0-1827FFC34060}" type="slidenum">
              <a:rPr lang="en-US" smtClean="0"/>
              <a:t>‹#›</a:t>
            </a:fld>
            <a:endParaRPr lang="en-US"/>
          </a:p>
        </p:txBody>
      </p:sp>
    </p:spTree>
    <p:extLst>
      <p:ext uri="{BB962C8B-B14F-4D97-AF65-F5344CB8AC3E}">
        <p14:creationId xmlns:p14="http://schemas.microsoft.com/office/powerpoint/2010/main" val="4131682565"/>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FBDF1A-5A45-428A-1F15-235126F8CBE3}"/>
              </a:ext>
            </a:extLst>
          </p:cNvPr>
          <p:cNvSpPr>
            <a:spLocks noGrp="1"/>
          </p:cNvSpPr>
          <p:nvPr>
            <p:ph type="dt" sz="half" idx="10"/>
          </p:nvPr>
        </p:nvSpPr>
        <p:spPr/>
        <p:txBody>
          <a:bodyPr/>
          <a:lstStyle/>
          <a:p>
            <a:fld id="{FC4954A4-72A5-4242-A777-7440E118C999}" type="datetimeFigureOut">
              <a:rPr lang="en-US" smtClean="0"/>
              <a:t>12/3/2024</a:t>
            </a:fld>
            <a:endParaRPr lang="en-US"/>
          </a:p>
        </p:txBody>
      </p:sp>
      <p:sp>
        <p:nvSpPr>
          <p:cNvPr id="3" name="Footer Placeholder 2">
            <a:extLst>
              <a:ext uri="{FF2B5EF4-FFF2-40B4-BE49-F238E27FC236}">
                <a16:creationId xmlns:a16="http://schemas.microsoft.com/office/drawing/2014/main" id="{DCCD48FA-416A-3D17-9A61-0564926891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2757DD-FCD9-3BBC-5204-EEF7B626CD6E}"/>
              </a:ext>
            </a:extLst>
          </p:cNvPr>
          <p:cNvSpPr>
            <a:spLocks noGrp="1"/>
          </p:cNvSpPr>
          <p:nvPr>
            <p:ph type="sldNum" sz="quarter" idx="12"/>
          </p:nvPr>
        </p:nvSpPr>
        <p:spPr/>
        <p:txBody>
          <a:bodyPr/>
          <a:lstStyle/>
          <a:p>
            <a:fld id="{60D9FE14-1B77-4095-A0C0-1827FFC34060}" type="slidenum">
              <a:rPr lang="en-US" smtClean="0"/>
              <a:t>‹#›</a:t>
            </a:fld>
            <a:endParaRPr lang="en-US"/>
          </a:p>
        </p:txBody>
      </p:sp>
    </p:spTree>
    <p:extLst>
      <p:ext uri="{BB962C8B-B14F-4D97-AF65-F5344CB8AC3E}">
        <p14:creationId xmlns:p14="http://schemas.microsoft.com/office/powerpoint/2010/main" val="169486254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5373-1012-BFA9-540E-61C2D00297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B17168-ECA8-D17E-2296-974FCD4267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E7B278-09C1-AE0F-3345-E25B4D1602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03250D-F4B0-FC7B-63D6-1F8366B5A214}"/>
              </a:ext>
            </a:extLst>
          </p:cNvPr>
          <p:cNvSpPr>
            <a:spLocks noGrp="1"/>
          </p:cNvSpPr>
          <p:nvPr>
            <p:ph type="dt" sz="half" idx="10"/>
          </p:nvPr>
        </p:nvSpPr>
        <p:spPr/>
        <p:txBody>
          <a:bodyPr/>
          <a:lstStyle/>
          <a:p>
            <a:fld id="{FC4954A4-72A5-4242-A777-7440E118C999}" type="datetimeFigureOut">
              <a:rPr lang="en-US" smtClean="0"/>
              <a:t>12/3/2024</a:t>
            </a:fld>
            <a:endParaRPr lang="en-US"/>
          </a:p>
        </p:txBody>
      </p:sp>
      <p:sp>
        <p:nvSpPr>
          <p:cNvPr id="6" name="Footer Placeholder 5">
            <a:extLst>
              <a:ext uri="{FF2B5EF4-FFF2-40B4-BE49-F238E27FC236}">
                <a16:creationId xmlns:a16="http://schemas.microsoft.com/office/drawing/2014/main" id="{8BAAED01-C8F2-1A3F-E56F-F4BFB10525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EDE837-686F-BB30-622C-594BE3F9F8F2}"/>
              </a:ext>
            </a:extLst>
          </p:cNvPr>
          <p:cNvSpPr>
            <a:spLocks noGrp="1"/>
          </p:cNvSpPr>
          <p:nvPr>
            <p:ph type="sldNum" sz="quarter" idx="12"/>
          </p:nvPr>
        </p:nvSpPr>
        <p:spPr/>
        <p:txBody>
          <a:bodyPr/>
          <a:lstStyle/>
          <a:p>
            <a:fld id="{60D9FE14-1B77-4095-A0C0-1827FFC34060}" type="slidenum">
              <a:rPr lang="en-US" smtClean="0"/>
              <a:t>‹#›</a:t>
            </a:fld>
            <a:endParaRPr lang="en-US"/>
          </a:p>
        </p:txBody>
      </p:sp>
    </p:spTree>
    <p:extLst>
      <p:ext uri="{BB962C8B-B14F-4D97-AF65-F5344CB8AC3E}">
        <p14:creationId xmlns:p14="http://schemas.microsoft.com/office/powerpoint/2010/main" val="105182677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292B1-15D6-0CDD-A90D-A4E64B8E86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E1C927-777E-23D6-9746-8CC4F42FB3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E3377A-F0ED-0C5B-96E6-46BBA0823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C6726A-D4FD-D7B7-F580-A894D943F321}"/>
              </a:ext>
            </a:extLst>
          </p:cNvPr>
          <p:cNvSpPr>
            <a:spLocks noGrp="1"/>
          </p:cNvSpPr>
          <p:nvPr>
            <p:ph type="dt" sz="half" idx="10"/>
          </p:nvPr>
        </p:nvSpPr>
        <p:spPr/>
        <p:txBody>
          <a:bodyPr/>
          <a:lstStyle/>
          <a:p>
            <a:fld id="{FC4954A4-72A5-4242-A777-7440E118C999}" type="datetimeFigureOut">
              <a:rPr lang="en-US" smtClean="0"/>
              <a:t>12/3/2024</a:t>
            </a:fld>
            <a:endParaRPr lang="en-US"/>
          </a:p>
        </p:txBody>
      </p:sp>
      <p:sp>
        <p:nvSpPr>
          <p:cNvPr id="6" name="Footer Placeholder 5">
            <a:extLst>
              <a:ext uri="{FF2B5EF4-FFF2-40B4-BE49-F238E27FC236}">
                <a16:creationId xmlns:a16="http://schemas.microsoft.com/office/drawing/2014/main" id="{8368C111-7929-389B-6A17-EAAA2F7310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325ABF-BBB4-33FE-8E08-17EC9D34865F}"/>
              </a:ext>
            </a:extLst>
          </p:cNvPr>
          <p:cNvSpPr>
            <a:spLocks noGrp="1"/>
          </p:cNvSpPr>
          <p:nvPr>
            <p:ph type="sldNum" sz="quarter" idx="12"/>
          </p:nvPr>
        </p:nvSpPr>
        <p:spPr/>
        <p:txBody>
          <a:bodyPr/>
          <a:lstStyle/>
          <a:p>
            <a:fld id="{60D9FE14-1B77-4095-A0C0-1827FFC34060}" type="slidenum">
              <a:rPr lang="en-US" smtClean="0"/>
              <a:t>‹#›</a:t>
            </a:fld>
            <a:endParaRPr lang="en-US"/>
          </a:p>
        </p:txBody>
      </p:sp>
    </p:spTree>
    <p:extLst>
      <p:ext uri="{BB962C8B-B14F-4D97-AF65-F5344CB8AC3E}">
        <p14:creationId xmlns:p14="http://schemas.microsoft.com/office/powerpoint/2010/main" val="268993479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640117-6C39-D24A-A656-F8041A3954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4430-9C5C-02F2-9D9E-F8B771883D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71909-15DA-1BAA-0899-3709AC1FD2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4954A4-72A5-4242-A777-7440E118C999}" type="datetimeFigureOut">
              <a:rPr lang="en-US" smtClean="0"/>
              <a:t>12/3/2024</a:t>
            </a:fld>
            <a:endParaRPr lang="en-US"/>
          </a:p>
        </p:txBody>
      </p:sp>
      <p:sp>
        <p:nvSpPr>
          <p:cNvPr id="5" name="Footer Placeholder 4">
            <a:extLst>
              <a:ext uri="{FF2B5EF4-FFF2-40B4-BE49-F238E27FC236}">
                <a16:creationId xmlns:a16="http://schemas.microsoft.com/office/drawing/2014/main" id="{FDA1D76F-5E68-B665-8414-4D8EDA61E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CA35186-313C-D543-2840-CE20CB081D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D9FE14-1B77-4095-A0C0-1827FFC34060}" type="slidenum">
              <a:rPr lang="en-US" smtClean="0"/>
              <a:t>‹#›</a:t>
            </a:fld>
            <a:endParaRPr lang="en-US"/>
          </a:p>
        </p:txBody>
      </p:sp>
    </p:spTree>
    <p:extLst>
      <p:ext uri="{BB962C8B-B14F-4D97-AF65-F5344CB8AC3E}">
        <p14:creationId xmlns:p14="http://schemas.microsoft.com/office/powerpoint/2010/main" val="1009696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hyperlink" Target="mailto:c.estrada@epcountytx.gov" TargetMode="External"/><Relationship Id="rId5" Type="http://schemas.openxmlformats.org/officeDocument/2006/relationships/hyperlink" Target="mailto:Countycourtatlaw5@epcounty.com" TargetMode="Externa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s://creativecommons.org/licenses/by-sa/3.0/" TargetMode="External"/><Relationship Id="rId5" Type="http://schemas.openxmlformats.org/officeDocument/2006/relationships/hyperlink" Target="https://pix4free.org/photo/4246/case-file.html"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hyperlink" Target="https://www.endingforeclosures.com/nashville-short-sale-foreclosure-blog"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123F845-0450-0B44-EA25-690C78C1E7D8}"/>
              </a:ext>
            </a:extLst>
          </p:cNvPr>
          <p:cNvPicPr>
            <a:picLocks noChangeAspect="1"/>
          </p:cNvPicPr>
          <p:nvPr/>
        </p:nvPicPr>
        <p:blipFill rotWithShape="1">
          <a:blip r:embed="rId4">
            <a:alphaModFix amt="50000"/>
          </a:blip>
          <a:srcRect b="15414"/>
          <a:stretch/>
        </p:blipFill>
        <p:spPr>
          <a:xfrm>
            <a:off x="20" y="1"/>
            <a:ext cx="12191980" cy="6857999"/>
          </a:xfrm>
          <a:prstGeom prst="rect">
            <a:avLst/>
          </a:prstGeom>
        </p:spPr>
      </p:pic>
      <p:sp>
        <p:nvSpPr>
          <p:cNvPr id="2" name="Title 1">
            <a:extLst>
              <a:ext uri="{FF2B5EF4-FFF2-40B4-BE49-F238E27FC236}">
                <a16:creationId xmlns:a16="http://schemas.microsoft.com/office/drawing/2014/main" id="{4BBE5134-CCAF-6324-BCA1-B90474DC7CDB}"/>
              </a:ext>
            </a:extLst>
          </p:cNvPr>
          <p:cNvSpPr>
            <a:spLocks noGrp="1"/>
          </p:cNvSpPr>
          <p:nvPr>
            <p:ph type="ctrTitle"/>
          </p:nvPr>
        </p:nvSpPr>
        <p:spPr>
          <a:xfrm>
            <a:off x="1524000" y="1122362"/>
            <a:ext cx="9144000" cy="2900518"/>
          </a:xfrm>
        </p:spPr>
        <p:txBody>
          <a:bodyPr>
            <a:normAutofit/>
          </a:bodyPr>
          <a:lstStyle/>
          <a:p>
            <a:r>
              <a:rPr lang="en-US" dirty="0" err="1">
                <a:solidFill>
                  <a:srgbClr val="FFFFFF"/>
                </a:solidFill>
              </a:rPr>
              <a:t>Expediente</a:t>
            </a:r>
            <a:r>
              <a:rPr lang="en-US" dirty="0">
                <a:solidFill>
                  <a:srgbClr val="FFFFFF"/>
                </a:solidFill>
              </a:rPr>
              <a:t> no </a:t>
            </a:r>
            <a:r>
              <a:rPr lang="en-US" dirty="0" err="1">
                <a:solidFill>
                  <a:srgbClr val="FFFFFF"/>
                </a:solidFill>
              </a:rPr>
              <a:t>impugnado</a:t>
            </a:r>
            <a:endParaRPr lang="en-US" dirty="0">
              <a:solidFill>
                <a:srgbClr val="FFFFFF"/>
              </a:solidFill>
            </a:endParaRPr>
          </a:p>
        </p:txBody>
      </p:sp>
      <p:sp>
        <p:nvSpPr>
          <p:cNvPr id="3" name="Subtitle 2">
            <a:extLst>
              <a:ext uri="{FF2B5EF4-FFF2-40B4-BE49-F238E27FC236}">
                <a16:creationId xmlns:a16="http://schemas.microsoft.com/office/drawing/2014/main" id="{4F33B19D-93EE-7AB9-C380-71419FC3B470}"/>
              </a:ext>
            </a:extLst>
          </p:cNvPr>
          <p:cNvSpPr>
            <a:spLocks noGrp="1"/>
          </p:cNvSpPr>
          <p:nvPr>
            <p:ph type="subTitle" idx="1"/>
          </p:nvPr>
        </p:nvSpPr>
        <p:spPr>
          <a:xfrm>
            <a:off x="1524000" y="4159404"/>
            <a:ext cx="9144000" cy="1098395"/>
          </a:xfrm>
        </p:spPr>
        <p:txBody>
          <a:bodyPr>
            <a:normAutofit/>
          </a:bodyPr>
          <a:lstStyle/>
          <a:p>
            <a:r>
              <a:rPr lang="es-ES" dirty="0">
                <a:solidFill>
                  <a:srgbClr val="FFFFFF"/>
                </a:solidFill>
              </a:rPr>
              <a:t>Audiencia acordada, Audiencia por falta de comparecencia y sin impugnación</a:t>
            </a:r>
            <a:endParaRPr lang="en-US" dirty="0">
              <a:solidFill>
                <a:srgbClr val="FFFFFF"/>
              </a:solidFill>
            </a:endParaRPr>
          </a:p>
        </p:txBody>
      </p:sp>
      <p:pic>
        <p:nvPicPr>
          <p:cNvPr id="5" name="New Recording">
            <a:hlinkClick r:id="" action="ppaction://media"/>
            <a:extLst>
              <a:ext uri="{FF2B5EF4-FFF2-40B4-BE49-F238E27FC236}">
                <a16:creationId xmlns:a16="http://schemas.microsoft.com/office/drawing/2014/main" id="{C50154B1-C6A6-982A-DC88-63FC3DDD5F0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82380" y="6248399"/>
            <a:ext cx="609600" cy="609600"/>
          </a:xfrm>
          <a:prstGeom prst="rect">
            <a:avLst/>
          </a:prstGeom>
        </p:spPr>
      </p:pic>
    </p:spTree>
    <p:extLst>
      <p:ext uri="{BB962C8B-B14F-4D97-AF65-F5344CB8AC3E}">
        <p14:creationId xmlns:p14="http://schemas.microsoft.com/office/powerpoint/2010/main" val="2322035308"/>
      </p:ext>
    </p:extLst>
  </p:cSld>
  <p:clrMapOvr>
    <a:overrideClrMapping bg1="dk1" tx1="lt1" bg2="dk2" tx2="lt2" accent1="accent1" accent2="accent2" accent3="accent3" accent4="accent4" accent5="accent5" accent6="accent6" hlink="hlink" folHlink="folHlink"/>
  </p:clrMapOvr>
  <p:transition spd="slow"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914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5"/>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0597F89-EA15-CA2F-BE1A-F6FE873E2A7E}"/>
              </a:ext>
            </a:extLst>
          </p:cNvPr>
          <p:cNvSpPr>
            <a:spLocks noGrp="1"/>
          </p:cNvSpPr>
          <p:nvPr>
            <p:ph type="title"/>
          </p:nvPr>
        </p:nvSpPr>
        <p:spPr>
          <a:xfrm>
            <a:off x="1020467" y="1418286"/>
            <a:ext cx="4707671" cy="1225650"/>
          </a:xfrm>
        </p:spPr>
        <p:txBody>
          <a:bodyPr anchor="b">
            <a:normAutofit fontScale="90000"/>
          </a:bodyPr>
          <a:lstStyle/>
          <a:p>
            <a:r>
              <a:rPr lang="en-US" sz="3800" dirty="0">
                <a:solidFill>
                  <a:schemeClr val="bg1"/>
                </a:solidFill>
              </a:rPr>
              <a:t>Los </a:t>
            </a:r>
            <a:r>
              <a:rPr lang="en-US" sz="3800" dirty="0" err="1">
                <a:solidFill>
                  <a:schemeClr val="bg1"/>
                </a:solidFill>
              </a:rPr>
              <a:t>Jueces</a:t>
            </a:r>
            <a:r>
              <a:rPr lang="en-US" sz="3800" dirty="0">
                <a:solidFill>
                  <a:schemeClr val="bg1"/>
                </a:solidFill>
              </a:rPr>
              <a:t> del Tribunal de Condado  Numero Cinco.</a:t>
            </a:r>
          </a:p>
        </p:txBody>
      </p:sp>
      <p:sp>
        <p:nvSpPr>
          <p:cNvPr id="3" name="Content Placeholder 2">
            <a:extLst>
              <a:ext uri="{FF2B5EF4-FFF2-40B4-BE49-F238E27FC236}">
                <a16:creationId xmlns:a16="http://schemas.microsoft.com/office/drawing/2014/main" id="{C15669A1-6080-B973-4A99-1E7D148DCD70}"/>
              </a:ext>
            </a:extLst>
          </p:cNvPr>
          <p:cNvSpPr>
            <a:spLocks noGrp="1"/>
          </p:cNvSpPr>
          <p:nvPr>
            <p:ph idx="1"/>
          </p:nvPr>
        </p:nvSpPr>
        <p:spPr>
          <a:xfrm>
            <a:off x="1020467" y="2891752"/>
            <a:ext cx="4707671" cy="2334517"/>
          </a:xfrm>
        </p:spPr>
        <p:txBody>
          <a:bodyPr>
            <a:normAutofit/>
          </a:bodyPr>
          <a:lstStyle/>
          <a:p>
            <a:r>
              <a:rPr lang="es-ES" sz="1900" dirty="0">
                <a:solidFill>
                  <a:schemeClr val="bg1"/>
                </a:solidFill>
              </a:rPr>
              <a:t>Tenga en cuenta: Todos los tribunales de familia tienen dos jueces, el juez que preside y el juez asociado del tribunal</a:t>
            </a:r>
            <a:r>
              <a:rPr lang="en-US" sz="1900" dirty="0">
                <a:solidFill>
                  <a:schemeClr val="bg1"/>
                </a:solidFill>
              </a:rPr>
              <a:t>. </a:t>
            </a:r>
          </a:p>
          <a:p>
            <a:r>
              <a:rPr lang="en-US" sz="1900" dirty="0" err="1">
                <a:solidFill>
                  <a:schemeClr val="bg1"/>
                </a:solidFill>
              </a:rPr>
              <a:t>Juez</a:t>
            </a:r>
            <a:r>
              <a:rPr lang="en-US" sz="1900" dirty="0">
                <a:solidFill>
                  <a:schemeClr val="bg1"/>
                </a:solidFill>
              </a:rPr>
              <a:t> </a:t>
            </a:r>
            <a:r>
              <a:rPr lang="en-US" sz="1900" dirty="0" err="1">
                <a:solidFill>
                  <a:schemeClr val="bg1"/>
                </a:solidFill>
              </a:rPr>
              <a:t>qué</a:t>
            </a:r>
            <a:r>
              <a:rPr lang="en-US" sz="1900" dirty="0">
                <a:solidFill>
                  <a:schemeClr val="bg1"/>
                </a:solidFill>
              </a:rPr>
              <a:t> Preside </a:t>
            </a:r>
            <a:r>
              <a:rPr lang="en-US" sz="1900" dirty="0" err="1">
                <a:solidFill>
                  <a:schemeClr val="bg1"/>
                </a:solidFill>
              </a:rPr>
              <a:t>Jesús</a:t>
            </a:r>
            <a:r>
              <a:rPr lang="en-US" sz="1900" dirty="0">
                <a:solidFill>
                  <a:schemeClr val="bg1"/>
                </a:solidFill>
              </a:rPr>
              <a:t> Rodríguez</a:t>
            </a:r>
          </a:p>
          <a:p>
            <a:r>
              <a:rPr lang="en-US" sz="1900" dirty="0">
                <a:solidFill>
                  <a:schemeClr val="bg1"/>
                </a:solidFill>
              </a:rPr>
              <a:t>Juez </a:t>
            </a:r>
            <a:r>
              <a:rPr lang="en-US" sz="1900" dirty="0" err="1">
                <a:solidFill>
                  <a:schemeClr val="bg1"/>
                </a:solidFill>
              </a:rPr>
              <a:t>Asociada</a:t>
            </a:r>
            <a:r>
              <a:rPr lang="en-US" sz="1900" dirty="0">
                <a:solidFill>
                  <a:schemeClr val="bg1"/>
                </a:solidFill>
              </a:rPr>
              <a:t> Karen Pelletier.</a:t>
            </a:r>
          </a:p>
        </p:txBody>
      </p:sp>
      <p:sp>
        <p:nvSpPr>
          <p:cNvPr id="30" name="Rectangle 29">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61F2F60-14E3-4196-B7CE-175E46F0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596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53777F9B-0460-1661-88C9-BB7403749026}"/>
              </a:ext>
            </a:extLst>
          </p:cNvPr>
          <p:cNvCxnSpPr>
            <a:cxnSpLocks/>
          </p:cNvCxnSpPr>
          <p:nvPr/>
        </p:nvCxnSpPr>
        <p:spPr>
          <a:xfrm>
            <a:off x="8856617" y="3314279"/>
            <a:ext cx="483326" cy="631015"/>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87581ACC-D77F-A9FD-295F-FB3A2513DE99}"/>
              </a:ext>
            </a:extLst>
          </p:cNvPr>
          <p:cNvPicPr>
            <a:picLocks noChangeAspect="1"/>
          </p:cNvPicPr>
          <p:nvPr/>
        </p:nvPicPr>
        <p:blipFill>
          <a:blip r:embed="rId4"/>
          <a:stretch>
            <a:fillRect/>
          </a:stretch>
        </p:blipFill>
        <p:spPr>
          <a:xfrm>
            <a:off x="6735467" y="1440741"/>
            <a:ext cx="3047291" cy="1553035"/>
          </a:xfrm>
          <a:prstGeom prst="rect">
            <a:avLst/>
          </a:prstGeom>
        </p:spPr>
      </p:pic>
      <p:pic>
        <p:nvPicPr>
          <p:cNvPr id="15" name="Picture 14">
            <a:extLst>
              <a:ext uri="{FF2B5EF4-FFF2-40B4-BE49-F238E27FC236}">
                <a16:creationId xmlns:a16="http://schemas.microsoft.com/office/drawing/2014/main" id="{C50DAFCE-1306-3C47-021E-4916FD35ABBE}"/>
              </a:ext>
            </a:extLst>
          </p:cNvPr>
          <p:cNvPicPr>
            <a:picLocks noChangeAspect="1"/>
          </p:cNvPicPr>
          <p:nvPr/>
        </p:nvPicPr>
        <p:blipFill>
          <a:blip r:embed="rId5"/>
          <a:stretch>
            <a:fillRect/>
          </a:stretch>
        </p:blipFill>
        <p:spPr>
          <a:xfrm>
            <a:off x="8446317" y="4290060"/>
            <a:ext cx="2729816" cy="1043691"/>
          </a:xfrm>
          <a:prstGeom prst="rect">
            <a:avLst/>
          </a:prstGeom>
        </p:spPr>
      </p:pic>
      <p:sp>
        <p:nvSpPr>
          <p:cNvPr id="17" name="TextBox 16">
            <a:extLst>
              <a:ext uri="{FF2B5EF4-FFF2-40B4-BE49-F238E27FC236}">
                <a16:creationId xmlns:a16="http://schemas.microsoft.com/office/drawing/2014/main" id="{F081F5C7-434E-2491-E975-148A9300812E}"/>
              </a:ext>
            </a:extLst>
          </p:cNvPr>
          <p:cNvSpPr txBox="1"/>
          <p:nvPr/>
        </p:nvSpPr>
        <p:spPr>
          <a:xfrm>
            <a:off x="6686717" y="3024662"/>
            <a:ext cx="3453167" cy="338554"/>
          </a:xfrm>
          <a:prstGeom prst="rect">
            <a:avLst/>
          </a:prstGeom>
          <a:noFill/>
        </p:spPr>
        <p:txBody>
          <a:bodyPr wrap="square">
            <a:spAutoFit/>
          </a:bodyPr>
          <a:lstStyle/>
          <a:p>
            <a:pPr defTabSz="1161288">
              <a:spcAft>
                <a:spcPts val="600"/>
              </a:spcAft>
            </a:pPr>
            <a:r>
              <a:rPr lang="es-ES" sz="1600" kern="1200" dirty="0">
                <a:solidFill>
                  <a:schemeClr val="bg1"/>
                </a:solidFill>
                <a:latin typeface="+mn-lt"/>
                <a:ea typeface="+mn-ea"/>
                <a:cs typeface="+mn-cs"/>
              </a:rPr>
              <a:t>Tribunal del Condado En la Ley Cinco</a:t>
            </a:r>
            <a:endParaRPr lang="en-US" sz="1600" dirty="0">
              <a:solidFill>
                <a:schemeClr val="bg1"/>
              </a:solidFill>
            </a:endParaRPr>
          </a:p>
        </p:txBody>
      </p:sp>
      <p:sp>
        <p:nvSpPr>
          <p:cNvPr id="19" name="TextBox 18">
            <a:extLst>
              <a:ext uri="{FF2B5EF4-FFF2-40B4-BE49-F238E27FC236}">
                <a16:creationId xmlns:a16="http://schemas.microsoft.com/office/drawing/2014/main" id="{AC20C56E-D713-C3F6-9578-EE93C6805992}"/>
              </a:ext>
            </a:extLst>
          </p:cNvPr>
          <p:cNvSpPr txBox="1"/>
          <p:nvPr/>
        </p:nvSpPr>
        <p:spPr>
          <a:xfrm>
            <a:off x="8081214" y="3904673"/>
            <a:ext cx="3475375" cy="369332"/>
          </a:xfrm>
          <a:prstGeom prst="rect">
            <a:avLst/>
          </a:prstGeom>
          <a:noFill/>
        </p:spPr>
        <p:txBody>
          <a:bodyPr wrap="square">
            <a:spAutoFit/>
          </a:bodyPr>
          <a:lstStyle/>
          <a:p>
            <a:pPr defTabSz="1161288">
              <a:spcAft>
                <a:spcPts val="600"/>
              </a:spcAft>
            </a:pPr>
            <a:r>
              <a:rPr lang="es-ES" kern="1200" dirty="0">
                <a:solidFill>
                  <a:schemeClr val="bg1"/>
                </a:solidFill>
                <a:latin typeface="+mn-lt"/>
                <a:ea typeface="+mn-ea"/>
                <a:cs typeface="+mn-cs"/>
              </a:rPr>
              <a:t>Juzgado Asociado de Familia IV</a:t>
            </a:r>
            <a:endParaRPr lang="en-US" dirty="0">
              <a:solidFill>
                <a:schemeClr val="bg1"/>
              </a:solidFill>
            </a:endParaRPr>
          </a:p>
        </p:txBody>
      </p:sp>
      <p:pic>
        <p:nvPicPr>
          <p:cNvPr id="4" name="New Recording 10">
            <a:hlinkClick r:id="" action="ppaction://media"/>
            <a:extLst>
              <a:ext uri="{FF2B5EF4-FFF2-40B4-BE49-F238E27FC236}">
                <a16:creationId xmlns:a16="http://schemas.microsoft.com/office/drawing/2014/main" id="{FC94AABF-7EAF-8530-F8C4-A691FB6CD72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56194" y="6190804"/>
            <a:ext cx="609600" cy="609600"/>
          </a:xfrm>
          <a:prstGeom prst="rect">
            <a:avLst/>
          </a:prstGeom>
        </p:spPr>
      </p:pic>
    </p:spTree>
    <p:extLst>
      <p:ext uri="{BB962C8B-B14F-4D97-AF65-F5344CB8AC3E}">
        <p14:creationId xmlns:p14="http://schemas.microsoft.com/office/powerpoint/2010/main" val="2207741620"/>
      </p:ext>
    </p:extLst>
  </p:cSld>
  <p:clrMapOvr>
    <a:masterClrMapping/>
  </p:clrMapOvr>
  <p:transition advClick="0" advTm="9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228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58DA1F4-56EA-24F5-2FEF-8E26FDB146BC}"/>
              </a:ext>
            </a:extLst>
          </p:cNvPr>
          <p:cNvPicPr>
            <a:picLocks noChangeAspect="1"/>
          </p:cNvPicPr>
          <p:nvPr/>
        </p:nvPicPr>
        <p:blipFill>
          <a:blip r:embed="rId4"/>
          <a:stretch>
            <a:fillRect/>
          </a:stretch>
        </p:blipFill>
        <p:spPr>
          <a:xfrm>
            <a:off x="3901483" y="3372091"/>
            <a:ext cx="2575787" cy="2575787"/>
          </a:xfrm>
          <a:prstGeom prst="rect">
            <a:avLst/>
          </a:prstGeom>
        </p:spPr>
      </p:pic>
      <p:grpSp>
        <p:nvGrpSpPr>
          <p:cNvPr id="54" name="Group 53">
            <a:extLst>
              <a:ext uri="{FF2B5EF4-FFF2-40B4-BE49-F238E27FC236}">
                <a16:creationId xmlns:a16="http://schemas.microsoft.com/office/drawing/2014/main" id="{134CC3FF-7AA4-46F4-8B24-2F9383D86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11" y="805742"/>
            <a:ext cx="3647770" cy="3193211"/>
            <a:chOff x="1674895" y="1345036"/>
            <a:chExt cx="5428610" cy="4210939"/>
          </a:xfrm>
        </p:grpSpPr>
        <p:sp>
          <p:nvSpPr>
            <p:cNvPr id="55" name="Rectangle 54">
              <a:extLst>
                <a:ext uri="{FF2B5EF4-FFF2-40B4-BE49-F238E27FC236}">
                  <a16:creationId xmlns:a16="http://schemas.microsoft.com/office/drawing/2014/main" id="{275E42E8-8B96-4FF0-9DCC-7E2084C0F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78FEA8A4-ED0E-429C-884B-1599153B8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5" y="685805"/>
            <a:ext cx="3624947" cy="3193211"/>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2907A2-E02F-093C-CCD7-4B78B7D004DD}"/>
              </a:ext>
            </a:extLst>
          </p:cNvPr>
          <p:cNvSpPr>
            <a:spLocks noGrp="1"/>
          </p:cNvSpPr>
          <p:nvPr>
            <p:ph type="title"/>
          </p:nvPr>
        </p:nvSpPr>
        <p:spPr>
          <a:xfrm>
            <a:off x="740584" y="859808"/>
            <a:ext cx="3543197" cy="2878986"/>
          </a:xfrm>
        </p:spPr>
        <p:txBody>
          <a:bodyPr>
            <a:normAutofit/>
          </a:bodyPr>
          <a:lstStyle/>
          <a:p>
            <a:pPr algn="ctr"/>
            <a:r>
              <a:rPr lang="es-ES" dirty="0">
                <a:solidFill>
                  <a:schemeClr val="bg1"/>
                </a:solidFill>
              </a:rPr>
              <a:t>Ahora puede ponerse en contacto con su Tribunal</a:t>
            </a:r>
            <a:endParaRPr lang="en-US" dirty="0">
              <a:solidFill>
                <a:schemeClr val="bg1"/>
              </a:solidFill>
            </a:endParaRPr>
          </a:p>
        </p:txBody>
      </p:sp>
      <p:grpSp>
        <p:nvGrpSpPr>
          <p:cNvPr id="60" name="Graphic 4">
            <a:extLst>
              <a:ext uri="{FF2B5EF4-FFF2-40B4-BE49-F238E27FC236}">
                <a16:creationId xmlns:a16="http://schemas.microsoft.com/office/drawing/2014/main" id="{5F2AA49C-5AC0-41C7-BFAF-74B8D8293C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335801"/>
            <a:ext cx="849365" cy="849366"/>
            <a:chOff x="5829300" y="3162300"/>
            <a:chExt cx="532256" cy="532257"/>
          </a:xfrm>
          <a:solidFill>
            <a:srgbClr val="FFFFFF"/>
          </a:solidFill>
        </p:grpSpPr>
        <p:sp>
          <p:nvSpPr>
            <p:cNvPr id="61" name="Freeform: Shape 60">
              <a:extLst>
                <a:ext uri="{FF2B5EF4-FFF2-40B4-BE49-F238E27FC236}">
                  <a16:creationId xmlns:a16="http://schemas.microsoft.com/office/drawing/2014/main" id="{88A750A0-64B5-41B2-B525-A914EB40B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F8216C77-85C1-4BDC-87A8-7E7593320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471AED48-754E-41AC-9ECC-DB2597644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243" name="Freeform: Shape 242">
              <a:extLst>
                <a:ext uri="{FF2B5EF4-FFF2-40B4-BE49-F238E27FC236}">
                  <a16:creationId xmlns:a16="http://schemas.microsoft.com/office/drawing/2014/main" id="{48005417-D297-404F-82A5-8C4393E85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17F942D6-2D0C-4894-81F0-6F81714B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4FAD802E-9670-4B80-876B-3FF64D29A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838AF437-0BFB-40E4-ADA0-5749919AA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F8BC9C3D-CBBE-4D29-9DAC-98B3CAF39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A7016629-22ED-494E-9205-594895DA9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BFF3CC1E-0ED4-4599-9B4E-F057769B9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065A4B3A-F9A7-4FA6-A7F3-EA08E0BA15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783B6A14-A56D-4B95-8395-89CF53A09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49F0868B-B193-43B6-BB1E-1FF72993E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pSp>
        <p:nvGrpSpPr>
          <p:cNvPr id="253" name="Graphic 4">
            <a:extLst>
              <a:ext uri="{FF2B5EF4-FFF2-40B4-BE49-F238E27FC236}">
                <a16:creationId xmlns:a16="http://schemas.microsoft.com/office/drawing/2014/main" id="{BB32367D-C4F2-49D5-A586-298C7CA821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335801"/>
            <a:ext cx="849365" cy="849366"/>
            <a:chOff x="5829300" y="3162300"/>
            <a:chExt cx="532256" cy="532257"/>
          </a:xfrm>
          <a:solidFill>
            <a:schemeClr val="bg1"/>
          </a:solidFill>
        </p:grpSpPr>
        <p:sp>
          <p:nvSpPr>
            <p:cNvPr id="254" name="Freeform: Shape 253">
              <a:extLst>
                <a:ext uri="{FF2B5EF4-FFF2-40B4-BE49-F238E27FC236}">
                  <a16:creationId xmlns:a16="http://schemas.microsoft.com/office/drawing/2014/main" id="{E1FF7EE7-ACA2-4BFF-BA75-7FAE93FBB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8647462E-B5E8-4F02-A1E4-BD0380A224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412CE109-6153-414A-B2D6-C4F9C6FA2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257" name="Freeform: Shape 256">
              <a:extLst>
                <a:ext uri="{FF2B5EF4-FFF2-40B4-BE49-F238E27FC236}">
                  <a16:creationId xmlns:a16="http://schemas.microsoft.com/office/drawing/2014/main" id="{DAF530F5-D68D-4BC8-8984-F1A8B5DEB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2EB69747-F9DD-4B80-B488-D5565D0BC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73AFB787-B8A4-4269-9DA9-FF4A66030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E682D93-25A6-4D91-9A81-3F247BBEE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9D5F48B5-53B4-4DA8-B929-6AFF50658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8CA195A3-2A74-4D13-A1B8-24765E26B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B98F1918-C39D-4713-AB21-685A94435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33592273-DEE6-42E1-B824-11D544332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12D6F82B-B619-4D8B-85AE-0E57103BA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6246C574-90D4-412B-9444-203F7C83CD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5EB8F682-3EBD-BEB8-8C0E-0B68018F8CA5}"/>
              </a:ext>
            </a:extLst>
          </p:cNvPr>
          <p:cNvSpPr>
            <a:spLocks noGrp="1"/>
          </p:cNvSpPr>
          <p:nvPr>
            <p:ph idx="1"/>
          </p:nvPr>
        </p:nvSpPr>
        <p:spPr>
          <a:xfrm>
            <a:off x="6477270" y="685805"/>
            <a:ext cx="4974771" cy="5534019"/>
          </a:xfrm>
        </p:spPr>
        <p:txBody>
          <a:bodyPr>
            <a:normAutofit/>
          </a:bodyPr>
          <a:lstStyle/>
          <a:p>
            <a:r>
              <a:rPr lang="es-ES" sz="1300" dirty="0">
                <a:solidFill>
                  <a:schemeClr val="bg1"/>
                </a:solidFill>
              </a:rPr>
              <a:t>El Tribunal del Condado </a:t>
            </a:r>
            <a:r>
              <a:rPr lang="en-US" sz="1300" dirty="0">
                <a:solidFill>
                  <a:schemeClr val="bg1"/>
                </a:solidFill>
              </a:rPr>
              <a:t>de </a:t>
            </a:r>
            <a:r>
              <a:rPr lang="es-ES" sz="1300" dirty="0">
                <a:solidFill>
                  <a:schemeClr val="bg1"/>
                </a:solidFill>
              </a:rPr>
              <a:t>Ley</a:t>
            </a:r>
            <a:r>
              <a:rPr lang="en-US" sz="1300" dirty="0">
                <a:solidFill>
                  <a:schemeClr val="bg1"/>
                </a:solidFill>
              </a:rPr>
              <a:t>es</a:t>
            </a:r>
            <a:r>
              <a:rPr lang="es-ES" sz="1300" dirty="0">
                <a:solidFill>
                  <a:schemeClr val="bg1"/>
                </a:solidFill>
              </a:rPr>
              <a:t> Cinco le enviará un correo electrónico con el juez asignado a su caso.</a:t>
            </a:r>
            <a:r>
              <a:rPr lang="en-US" sz="1300" dirty="0">
                <a:solidFill>
                  <a:schemeClr val="bg1"/>
                </a:solidFill>
              </a:rPr>
              <a:t>. </a:t>
            </a:r>
          </a:p>
          <a:p>
            <a:r>
              <a:rPr lang="es-ES" sz="1300" dirty="0">
                <a:solidFill>
                  <a:schemeClr val="bg1"/>
                </a:solidFill>
              </a:rPr>
              <a:t>Después de recibir esta información, el Juez Rodríguez o el Juez Pelletier se comunicarán con cada litigante por correo electrónico con instrucciones sobre cómo presentar la orden propuesta, después de que haya sido revisada y aprobada por el abogado</a:t>
            </a:r>
            <a:r>
              <a:rPr lang="en-US" sz="1300" dirty="0">
                <a:solidFill>
                  <a:schemeClr val="bg1"/>
                </a:solidFill>
              </a:rPr>
              <a:t>(a)</a:t>
            </a:r>
            <a:r>
              <a:rPr lang="es-ES" sz="1300" dirty="0">
                <a:solidFill>
                  <a:schemeClr val="bg1"/>
                </a:solidFill>
              </a:rPr>
              <a:t> de la Oficina de Relaciones Domésticas</a:t>
            </a:r>
            <a:r>
              <a:rPr lang="en-US" sz="1300" dirty="0">
                <a:solidFill>
                  <a:schemeClr val="bg1"/>
                </a:solidFill>
              </a:rPr>
              <a:t>. </a:t>
            </a:r>
          </a:p>
          <a:p>
            <a:r>
              <a:rPr lang="es-ES" sz="1300" b="1" dirty="0">
                <a:solidFill>
                  <a:schemeClr val="bg1"/>
                </a:solidFill>
              </a:rPr>
              <a:t>Para los casos asignados al Tribunal del Condado </a:t>
            </a:r>
            <a:r>
              <a:rPr lang="en-US" sz="1300" b="1" dirty="0">
                <a:solidFill>
                  <a:schemeClr val="bg1"/>
                </a:solidFill>
              </a:rPr>
              <a:t>De </a:t>
            </a:r>
            <a:r>
              <a:rPr lang="en-US" sz="1300" b="1" dirty="0" err="1">
                <a:solidFill>
                  <a:schemeClr val="bg1"/>
                </a:solidFill>
              </a:rPr>
              <a:t>Leyes</a:t>
            </a:r>
            <a:r>
              <a:rPr lang="en-US" sz="1300" b="1" dirty="0">
                <a:solidFill>
                  <a:schemeClr val="bg1"/>
                </a:solidFill>
              </a:rPr>
              <a:t> Número </a:t>
            </a:r>
            <a:r>
              <a:rPr lang="es-ES" sz="1300" b="1" dirty="0">
                <a:solidFill>
                  <a:schemeClr val="bg1"/>
                </a:solidFill>
              </a:rPr>
              <a:t>Cinco</a:t>
            </a:r>
            <a:r>
              <a:rPr lang="en-US" sz="1300" b="1" dirty="0">
                <a:solidFill>
                  <a:schemeClr val="bg1"/>
                </a:solidFill>
              </a:rPr>
              <a:t>: </a:t>
            </a:r>
          </a:p>
          <a:p>
            <a:pPr lvl="1"/>
            <a:r>
              <a:rPr lang="es-ES" sz="1300" dirty="0">
                <a:solidFill>
                  <a:schemeClr val="bg1"/>
                </a:solidFill>
              </a:rPr>
              <a:t>Todas las órdenes propuestas aprobadas deben enviarse por correo electrónico a la corte a </a:t>
            </a:r>
            <a:r>
              <a:rPr lang="es-ES" sz="1300" b="1" dirty="0">
                <a:solidFill>
                  <a:schemeClr val="bg1"/>
                </a:solidFill>
                <a:hlinkClick r:id="rId5"/>
              </a:rPr>
              <a:t>Countycourtatlaw5@epcounty.com</a:t>
            </a:r>
            <a:r>
              <a:rPr lang="en-US" sz="1300" dirty="0">
                <a:solidFill>
                  <a:schemeClr val="bg1"/>
                </a:solidFill>
              </a:rPr>
              <a:t>. </a:t>
            </a:r>
          </a:p>
          <a:p>
            <a:pPr lvl="1"/>
            <a:r>
              <a:rPr lang="es-ES" sz="1300" dirty="0">
                <a:solidFill>
                  <a:schemeClr val="bg1"/>
                </a:solidFill>
              </a:rPr>
              <a:t>Recordatorio SOLO para casos de divorcio que tienen un período de espera de 60 días</a:t>
            </a:r>
            <a:r>
              <a:rPr lang="en-US" sz="1300" dirty="0">
                <a:solidFill>
                  <a:schemeClr val="bg1"/>
                </a:solidFill>
              </a:rPr>
              <a:t>. </a:t>
            </a:r>
          </a:p>
          <a:p>
            <a:pPr lvl="1"/>
            <a:r>
              <a:rPr lang="es-ES" sz="1300" dirty="0">
                <a:solidFill>
                  <a:schemeClr val="bg1"/>
                </a:solidFill>
              </a:rPr>
              <a:t>Los cambios de nombre no tienen período de espera</a:t>
            </a:r>
            <a:r>
              <a:rPr lang="en-US" sz="1300" dirty="0">
                <a:solidFill>
                  <a:schemeClr val="bg1"/>
                </a:solidFill>
              </a:rPr>
              <a:t>.</a:t>
            </a:r>
          </a:p>
          <a:p>
            <a:pPr lvl="1"/>
            <a:r>
              <a:rPr lang="es-ES" sz="1300" dirty="0">
                <a:solidFill>
                  <a:schemeClr val="bg1"/>
                </a:solidFill>
              </a:rPr>
              <a:t>Las órdenes también se pueden enviar por correo a la corte: County Court at Law Five, 500 E. San Antonio, </a:t>
            </a:r>
            <a:r>
              <a:rPr lang="es-ES" sz="1300" b="1" u="sng" dirty="0">
                <a:solidFill>
                  <a:schemeClr val="bg1"/>
                </a:solidFill>
              </a:rPr>
              <a:t>Suite 803, </a:t>
            </a:r>
            <a:r>
              <a:rPr lang="es-ES" sz="1300" dirty="0">
                <a:solidFill>
                  <a:schemeClr val="bg1"/>
                </a:solidFill>
              </a:rPr>
              <a:t>El Paso, Texas 79901</a:t>
            </a:r>
            <a:endParaRPr lang="en-US" sz="1300" dirty="0">
              <a:solidFill>
                <a:schemeClr val="bg1"/>
              </a:solidFill>
            </a:endParaRPr>
          </a:p>
          <a:p>
            <a:r>
              <a:rPr lang="es-ES" sz="1300" b="1" u="sng" dirty="0">
                <a:solidFill>
                  <a:schemeClr val="bg1"/>
                </a:solidFill>
              </a:rPr>
              <a:t>Para los casos asignados al Tribunal Asociado de Familia IV</a:t>
            </a:r>
            <a:r>
              <a:rPr lang="en-US" sz="1300" b="1" u="sng" dirty="0">
                <a:solidFill>
                  <a:schemeClr val="bg1"/>
                </a:solidFill>
              </a:rPr>
              <a:t>:</a:t>
            </a:r>
            <a:r>
              <a:rPr lang="en-US" sz="1300" b="1" dirty="0">
                <a:solidFill>
                  <a:schemeClr val="bg1"/>
                </a:solidFill>
              </a:rPr>
              <a:t>  </a:t>
            </a:r>
          </a:p>
          <a:p>
            <a:pPr lvl="1"/>
            <a:r>
              <a:rPr lang="es-ES" sz="1300" dirty="0">
                <a:solidFill>
                  <a:schemeClr val="bg1"/>
                </a:solidFill>
              </a:rPr>
              <a:t>Todas las órdenes propuestas aprobadas deben enviarse por correo electrónico a la corte a </a:t>
            </a:r>
            <a:r>
              <a:rPr lang="es-ES" sz="1400" b="1" dirty="0">
                <a:solidFill>
                  <a:schemeClr val="bg1"/>
                </a:solidFill>
                <a:hlinkClick r:id="rId6"/>
              </a:rPr>
              <a:t>c</a:t>
            </a:r>
            <a:r>
              <a:rPr lang="en-US" sz="1400" b="1" dirty="0">
                <a:solidFill>
                  <a:schemeClr val="bg1"/>
                </a:solidFill>
                <a:hlinkClick r:id="rId6"/>
              </a:rPr>
              <a:t>.</a:t>
            </a:r>
            <a:r>
              <a:rPr lang="en-US" sz="1400" b="1" dirty="0" err="1">
                <a:solidFill>
                  <a:schemeClr val="bg1"/>
                </a:solidFill>
                <a:hlinkClick r:id="rId6"/>
              </a:rPr>
              <a:t>estrada</a:t>
            </a:r>
            <a:r>
              <a:rPr lang="es-ES" sz="1400" b="1" dirty="0">
                <a:solidFill>
                  <a:schemeClr val="bg1"/>
                </a:solidFill>
                <a:hlinkClick r:id="rId6"/>
              </a:rPr>
              <a:t>@epcounty</a:t>
            </a:r>
            <a:r>
              <a:rPr lang="en-US" sz="1400" b="1" dirty="0" err="1">
                <a:solidFill>
                  <a:schemeClr val="bg1"/>
                </a:solidFill>
                <a:hlinkClick r:id="rId6"/>
              </a:rPr>
              <a:t>tx.gov</a:t>
            </a:r>
            <a:r>
              <a:rPr lang="en-US" sz="1400" b="1">
                <a:solidFill>
                  <a:schemeClr val="bg1"/>
                </a:solidFill>
              </a:rPr>
              <a:t> </a:t>
            </a:r>
            <a:endParaRPr lang="en-US" sz="1400" b="1" dirty="0">
              <a:solidFill>
                <a:schemeClr val="bg1"/>
              </a:solidFill>
            </a:endParaRPr>
          </a:p>
          <a:p>
            <a:pPr lvl="1"/>
            <a:r>
              <a:rPr lang="es-ES" sz="1300" dirty="0">
                <a:solidFill>
                  <a:schemeClr val="bg1"/>
                </a:solidFill>
              </a:rPr>
              <a:t>Las órdenes también se pueden enviar por correo a la corte: Associate Family </a:t>
            </a:r>
            <a:r>
              <a:rPr lang="es-ES" sz="1300" dirty="0" err="1">
                <a:solidFill>
                  <a:schemeClr val="bg1"/>
                </a:solidFill>
              </a:rPr>
              <a:t>Court</a:t>
            </a:r>
            <a:r>
              <a:rPr lang="es-ES" sz="1300" dirty="0">
                <a:solidFill>
                  <a:schemeClr val="bg1"/>
                </a:solidFill>
              </a:rPr>
              <a:t> IV, 500 E. San Antonio, </a:t>
            </a:r>
            <a:r>
              <a:rPr lang="es-ES" sz="1300" b="1" u="sng" dirty="0">
                <a:solidFill>
                  <a:schemeClr val="bg1"/>
                </a:solidFill>
              </a:rPr>
              <a:t>Suite 1103,</a:t>
            </a:r>
            <a:r>
              <a:rPr lang="es-ES" sz="1300" dirty="0">
                <a:solidFill>
                  <a:schemeClr val="bg1"/>
                </a:solidFill>
              </a:rPr>
              <a:t> El Paso, Texas 799</a:t>
            </a:r>
            <a:r>
              <a:rPr lang="en-US" sz="1300" dirty="0">
                <a:solidFill>
                  <a:schemeClr val="bg1"/>
                </a:solidFill>
              </a:rPr>
              <a:t>01</a:t>
            </a:r>
          </a:p>
          <a:p>
            <a:pPr marL="0" indent="0">
              <a:buNone/>
            </a:pPr>
            <a:endParaRPr lang="en-US" sz="900" dirty="0">
              <a:solidFill>
                <a:schemeClr val="bg1"/>
              </a:solidFill>
            </a:endParaRPr>
          </a:p>
          <a:p>
            <a:endParaRPr lang="en-US" sz="900" dirty="0">
              <a:solidFill>
                <a:schemeClr val="bg1"/>
              </a:solidFill>
            </a:endParaRPr>
          </a:p>
        </p:txBody>
      </p:sp>
      <p:pic>
        <p:nvPicPr>
          <p:cNvPr id="5" name="New Recording 11">
            <a:hlinkClick r:id="" action="ppaction://media"/>
            <a:extLst>
              <a:ext uri="{FF2B5EF4-FFF2-40B4-BE49-F238E27FC236}">
                <a16:creationId xmlns:a16="http://schemas.microsoft.com/office/drawing/2014/main" id="{BE17E0C6-6ADD-3D59-E6E9-04038D2BFF5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82400" y="6219824"/>
            <a:ext cx="609600" cy="609600"/>
          </a:xfrm>
          <a:prstGeom prst="rect">
            <a:avLst/>
          </a:prstGeom>
        </p:spPr>
      </p:pic>
    </p:spTree>
    <p:extLst>
      <p:ext uri="{BB962C8B-B14F-4D97-AF65-F5344CB8AC3E}">
        <p14:creationId xmlns:p14="http://schemas.microsoft.com/office/powerpoint/2010/main" val="2453612924"/>
      </p:ext>
    </p:extLst>
  </p:cSld>
  <p:clrMapOvr>
    <a:masterClrMapping/>
  </p:clrMapOvr>
  <mc:AlternateContent xmlns:mc="http://schemas.openxmlformats.org/markup-compatibility/2006" xmlns:p15="http://schemas.microsoft.com/office/powerpoint/2012/main">
    <mc:Choice Requires="p15">
      <p:transition advClick="0" advTm="25000">
        <p15:prstTrans prst="fallOver"/>
      </p:transition>
    </mc:Choice>
    <mc:Fallback xmlns="">
      <p:transition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9087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avel and a court hearing form&#10;&#10;Description automatically generated">
            <a:extLst>
              <a:ext uri="{FF2B5EF4-FFF2-40B4-BE49-F238E27FC236}">
                <a16:creationId xmlns:a16="http://schemas.microsoft.com/office/drawing/2014/main" id="{87B5E61E-1F5F-A9EB-D98C-2AE8763358E7}"/>
              </a:ext>
            </a:extLst>
          </p:cNvPr>
          <p:cNvPicPr>
            <a:picLocks noGrp="1" noChangeAspect="1"/>
          </p:cNvPicPr>
          <p:nvPr>
            <p:ph idx="1"/>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4666" t="2953" r="3454"/>
          <a:stretch/>
        </p:blipFill>
        <p:spPr>
          <a:xfrm>
            <a:off x="-2" y="10"/>
            <a:ext cx="8668512" cy="6857990"/>
          </a:xfrm>
          <a:prstGeom prst="rect">
            <a:avLst/>
          </a:prstGeom>
        </p:spPr>
      </p:pic>
      <p:sp>
        <p:nvSpPr>
          <p:cNvPr id="38" name="Rectangle 37">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tx1"/>
              </a:gs>
              <a:gs pos="30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127CF5-94C1-B6B0-3FB5-5F6EEF09DF65}"/>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s-ES" sz="3000" dirty="0">
                <a:solidFill>
                  <a:schemeClr val="bg1"/>
                </a:solidFill>
              </a:rPr>
              <a:t>Después de presentar un alegato en la oficina del Secretario del Distrito, se le asignará un número de causa.  Por favor, recuerde ese número de causa. </a:t>
            </a:r>
            <a:endParaRPr lang="en-US" sz="3000" dirty="0">
              <a:solidFill>
                <a:schemeClr val="bg1"/>
              </a:solidFill>
            </a:endParaRPr>
          </a:p>
        </p:txBody>
      </p:sp>
      <p:sp>
        <p:nvSpPr>
          <p:cNvPr id="39" name="Rectangle 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3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6BA9CEF-5B2E-6B82-52D2-34E0AAB762D2}"/>
              </a:ext>
            </a:extLst>
          </p:cNvPr>
          <p:cNvSpPr txBox="1"/>
          <p:nvPr/>
        </p:nvSpPr>
        <p:spPr>
          <a:xfrm>
            <a:off x="6236434" y="6657945"/>
            <a:ext cx="243207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pix4free.org/photo/4246/case-fil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pic>
        <p:nvPicPr>
          <p:cNvPr id="3" name="New Recording 2">
            <a:hlinkClick r:id="" action="ppaction://media"/>
            <a:extLst>
              <a:ext uri="{FF2B5EF4-FFF2-40B4-BE49-F238E27FC236}">
                <a16:creationId xmlns:a16="http://schemas.microsoft.com/office/drawing/2014/main" id="{528D807C-B9D7-7A6F-B50F-AC6CA5AA40E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82400" y="6248400"/>
            <a:ext cx="609600" cy="609600"/>
          </a:xfrm>
          <a:prstGeom prst="rect">
            <a:avLst/>
          </a:prstGeom>
        </p:spPr>
      </p:pic>
    </p:spTree>
    <p:extLst>
      <p:ext uri="{BB962C8B-B14F-4D97-AF65-F5344CB8AC3E}">
        <p14:creationId xmlns:p14="http://schemas.microsoft.com/office/powerpoint/2010/main" val="2393065721"/>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214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0"/>
            <a:ext cx="12192000" cy="68622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8F2B752B-A247-CCCD-62A6-66B60A7E48ED}"/>
              </a:ext>
            </a:extLst>
          </p:cNvPr>
          <p:cNvSpPr>
            <a:spLocks noGrp="1"/>
          </p:cNvSpPr>
          <p:nvPr>
            <p:ph type="title"/>
          </p:nvPr>
        </p:nvSpPr>
        <p:spPr>
          <a:xfrm>
            <a:off x="735703" y="507238"/>
            <a:ext cx="3555916" cy="4913848"/>
          </a:xfrm>
        </p:spPr>
        <p:txBody>
          <a:bodyPr vert="horz" lIns="91440" tIns="45720" rIns="91440" bIns="45720" rtlCol="0" anchor="b">
            <a:normAutofit/>
          </a:bodyPr>
          <a:lstStyle/>
          <a:p>
            <a:r>
              <a:rPr lang="es-ES" sz="4200" dirty="0">
                <a:solidFill>
                  <a:schemeClr val="bg1"/>
                </a:solidFill>
              </a:rPr>
              <a:t>SOLO LOS ALEGATOS DE DIVORCIO tienen un período de espera OBLIGATORIO de 60 días</a:t>
            </a:r>
            <a:endParaRPr lang="en-US" sz="4200" dirty="0">
              <a:solidFill>
                <a:schemeClr val="bg1"/>
              </a:solidFill>
            </a:endParaRPr>
          </a:p>
        </p:txBody>
      </p:sp>
      <p:pic>
        <p:nvPicPr>
          <p:cNvPr id="5" name="Content Placeholder 4" descr="A clear hourglass with a white sand inside&#10;&#10;Description automatically generated">
            <a:extLst>
              <a:ext uri="{FF2B5EF4-FFF2-40B4-BE49-F238E27FC236}">
                <a16:creationId xmlns:a16="http://schemas.microsoft.com/office/drawing/2014/main" id="{2294C39B-8B11-EA17-8CC5-05E0822DD968}"/>
              </a:ext>
            </a:extLst>
          </p:cNvPr>
          <p:cNvPicPr>
            <a:picLocks noGrp="1" noChangeAspect="1"/>
          </p:cNvPicPr>
          <p:nvPr>
            <p:ph idx="1"/>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2" b="-2"/>
          <a:stretch/>
        </p:blipFill>
        <p:spPr>
          <a:xfrm>
            <a:off x="5467894" y="590861"/>
            <a:ext cx="5290998" cy="5290998"/>
          </a:xfrm>
          <a:custGeom>
            <a:avLst/>
            <a:gdLst/>
            <a:ahLst/>
            <a:cxnLst/>
            <a:rect l="l" t="t" r="r" b="b"/>
            <a:pathLst>
              <a:path w="5290998" h="5290998">
                <a:moveTo>
                  <a:pt x="2645499" y="0"/>
                </a:moveTo>
                <a:cubicBezTo>
                  <a:pt x="4106568" y="0"/>
                  <a:pt x="5290998" y="1184430"/>
                  <a:pt x="5290998" y="2645499"/>
                </a:cubicBezTo>
                <a:cubicBezTo>
                  <a:pt x="5290998" y="4106568"/>
                  <a:pt x="4106568" y="5290998"/>
                  <a:pt x="2645499" y="5290998"/>
                </a:cubicBezTo>
                <a:cubicBezTo>
                  <a:pt x="1184430" y="5290998"/>
                  <a:pt x="0" y="4106568"/>
                  <a:pt x="0" y="2645499"/>
                </a:cubicBezTo>
                <a:cubicBezTo>
                  <a:pt x="0" y="1184430"/>
                  <a:pt x="1184430" y="0"/>
                  <a:pt x="2645499" y="0"/>
                </a:cubicBezTo>
                <a:close/>
              </a:path>
            </a:pathLst>
          </a:custGeom>
          <a:ln w="25400">
            <a:noFill/>
          </a:ln>
        </p:spPr>
      </p:pic>
      <p:sp>
        <p:nvSpPr>
          <p:cNvPr id="190"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91" name="Graphic 212">
            <a:extLst>
              <a:ext uri="{FF2B5EF4-FFF2-40B4-BE49-F238E27FC236}">
                <a16:creationId xmlns:a16="http://schemas.microsoft.com/office/drawing/2014/main" id="{A499C65A-9B02-4D7F-BD68-CD38D8805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16"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70622" y="1755501"/>
            <a:ext cx="1598829" cy="531293"/>
            <a:chOff x="2504802" y="1755501"/>
            <a:chExt cx="1598829" cy="531293"/>
          </a:xfrm>
          <a:solidFill>
            <a:schemeClr val="bg1"/>
          </a:solidFill>
        </p:grpSpPr>
        <p:sp>
          <p:nvSpPr>
            <p:cNvPr id="17" name="Freeform: Shape 16">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20" name="Graphic 4">
            <a:extLst>
              <a:ext uri="{FF2B5EF4-FFF2-40B4-BE49-F238E27FC236}">
                <a16:creationId xmlns:a16="http://schemas.microsoft.com/office/drawing/2014/main" id="{1F4896D7-5AD0-4505-BCCD-82262CFEE2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035286" y="3429061"/>
            <a:ext cx="1861484" cy="1861513"/>
            <a:chOff x="5734037" y="3067039"/>
            <a:chExt cx="724483" cy="724489"/>
          </a:xfrm>
          <a:solidFill>
            <a:schemeClr val="bg1"/>
          </a:solidFill>
        </p:grpSpPr>
        <p:sp>
          <p:nvSpPr>
            <p:cNvPr id="21" name="Freeform: Shape 20">
              <a:extLst>
                <a:ext uri="{FF2B5EF4-FFF2-40B4-BE49-F238E27FC236}">
                  <a16:creationId xmlns:a16="http://schemas.microsoft.com/office/drawing/2014/main" id="{83C04C31-4BBB-4AC5-A222-4E79BDDF6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90890F0-A440-4A5F-89E2-860A60425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9BA7632-2294-4740-BB61-DFA5017B7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025C556-497E-4B62-9131-98448B5A7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C467884A-CD29-4BCE-A1A4-1E629953FC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3A1BC11-A782-4A26-87D0-76C92BAB7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787142E-1022-4109-9141-85FF9C22E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763BCB7E-36CC-4105-9CDA-BFB80F3FF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A6EF2588-350F-4CCE-9BF8-799EC7196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A696712-7E60-48CD-A6F8-91754B090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244E95B-2BBF-4335-BEFC-BA135EF949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D692242-534C-4A58-90D7-43A781D23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C72B2EF-E5D1-46BF-B7FE-A9D174508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8805B31-6BA4-45FA-8180-436B2EC41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1B376A0-4543-4AE3-8071-5C746BADE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824AEB4-F797-4131-AD1A-BCB807B08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7399A867-568D-43D3-8F17-6644C8D09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953DBA6-7A8F-4369-8F18-DC19A21B43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D9167760-8210-45B7-96C9-462EB82D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3B578C99-7B91-480A-B8CA-B9FB3AF17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CDF91670-E084-4B4B-9F86-75DD43CBE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FC99F2F-C73F-444D-B4BB-C02E463AB2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7F3FF604-A6A9-4EDC-868C-696B92122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8D6C5BB-BF17-4FE8-B611-578E8EBE9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A80A8D66-3FA7-4C04-AEDC-D8F94AA43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3DE9B826-6E87-4EF5-AA9D-F55BB3A21D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BAEEC53-BED0-4ACB-94B4-818158D7E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0709FE3-3633-4C01-AAD6-75ADD93953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C0D68B00-260E-4EFC-A1FE-8B04EB5A7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360AF8DD-D1D2-43F3-83E5-ECF20A091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87B3F103-7F53-4D5E-B9A2-DE4F0B78D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2BBECD20-3735-4F14-8816-26D648091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500687DC-38D4-44B7-BA7D-D8A0BA155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23AFC6B0-2B60-47B1-B854-A02279C70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39963332-7F58-48B9-9BAB-87C986F39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42BD313-0F6E-4DC3-B8A8-861289801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2253CE00-9D58-4821-B362-2552C433B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7E89086E-98CE-4697-8CE7-B2E7DB2E8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2CE9357F-710D-4D3B-90C1-CF19E73F2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170ED7F2-AD38-47BC-B6A1-FF7E20AFD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02600E9C-0B0F-45ED-A2CF-DE0240B2B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B07D2066-6599-4BD0-9CD5-7289EB1B8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7BF96C0D-1DEE-47F2-A950-16BC0896F5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FD254ABE-505D-4C6A-9267-BFB78FBB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822BBE38-BC6F-4DDE-BD6D-2B496CE42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1046D1FA-C431-4F16-8BDD-71C614D79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CF387987-DEF1-447C-BC86-281AC0B3D6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9808DF01-2715-4215-81F1-B8C178304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AED7F897-8A4F-4F3D-BFB1-738BCDCA9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9B51B8B7-D508-44C3-AFC5-820557A94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7FBC6B94-2A13-4303-AE51-334E386DA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27897959-2F8E-4A05-9EA8-5B0329B574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0522AB50-D351-40F4-8A88-E856C1F27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221AFD52-C13F-4A20-B1DB-13C1A9A3D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8E789B3B-F514-4E02-8C1A-2F85817AA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E473BAC-3DA1-4D63-9D6C-2B993665F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F385DCF4-8F59-4838-B86C-2B3EF0BCE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3EC5A02E-609A-4C39-A35D-E8D038F7C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7AB67B18-1821-4367-A7B6-CC2FFF66D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DFCAC56E-4767-4984-9FE7-2C3CA57D01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0A1929ED-CEB2-4C49-B2ED-A206D37935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01D632F9-2F59-4C8D-B1BC-1CB0D15C3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03B9F80B-CAEF-442C-A218-E2B069545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526A626E-CC14-4106-8AD4-DB3D81CD6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7CD710B8-B5DF-495F-ACEA-CFB9308CB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E550C81D-B0B8-4DB8-A12C-B62944D07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4EB82E53-B337-43EB-BFF8-1466F10E8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1DCEF3A-2B54-4AA2-9BFD-57EA4A246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9F122967-34EF-4575-8E59-75D77FCD0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87EBF9D-3949-4CCE-BB87-978466834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58A1183F-B28F-4BAD-A14B-3940A6E92F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A81851B7-6D8F-454C-BBAA-498426069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99759A7A-483F-4DB0-8677-C6AB61E197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BDD1E55B-DE82-4811-BB33-1468396D2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F4B0251C-DACC-4A24-83BA-3D95F8D19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3647EF9B-D99D-48C1-B61E-19B85F471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B55DF3C-DDF0-4B01-849E-46A663465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9149238-5A44-4264-84E6-DD25E7C0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4E6925C1-B440-4C1C-8829-2E6D9EE142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37B5BDB-32A7-4C47-A984-AF2316600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9B5A7D9C-91C9-49A3-8AD5-DB49632FD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C64B015D-AFCF-4AB2-AE58-A069B06DB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A4407931-9375-400F-88AC-C63D4E9E9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54278B7-45C8-46E4-885A-69208D598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3A806AB0-FBD6-41CD-997C-A76266D37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719E2D6D-6D96-4348-954B-3657A0B0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9794AABE-9C3E-4A8C-820F-0FDF65213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1DBEC39D-5464-46CA-B62B-24826F1F4D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41807973-667B-4780-B3AA-4ADC32DB3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970D793C-C9EE-467B-8385-42B6905A0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94695A53-78EB-4811-8BBC-4707F3016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0576416F-0C2E-4D01-9357-5C73ADF85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A091FE22-8667-4F89-A333-BA9A0917E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B779008-969D-4FA8-BB6C-3BBBCF919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CDAF3B96-0DFB-44BA-959D-BF9643FFE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5F66F5FF-98B2-4453-8175-EB602A6A03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751D9683-9D41-4058-B90B-99146FC2F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0907098D-1005-4522-BA21-F1534CBAC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5BFEF082-7E02-4ED8-B9D1-F0FC47FEC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4429C269-222E-4EFB-97B9-08FA243CE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FC460F7F-5702-4281-850B-59E4182A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A329057C-293F-4933-9DEA-2463E66D4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7274CBA8-6253-4229-AC37-1D7126639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B7ABAAD2-23FD-4AF4-8506-3CDDC5607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27A85620-3B33-477A-949C-3F221DCC2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6247316E-E815-4CE3-9EC0-8DC8391EB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3D047E26-5A98-4B49-A453-C71D894500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940C95BF-A85B-4251-A817-35A7B4F71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EA4FDA2F-E340-40E6-8678-8F4F9EB3D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D94A3796-87FD-436D-8309-857F9B489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2B20BE68-41F5-4E59-87CD-A8654B123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7FD87938-B42E-45E5-ABB8-936E00A244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EA46A837-6AA3-4099-8055-251ED6D7D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B9D871B1-B4D0-4667-B5FA-21AE12E501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477E102A-1E9D-44C8-9DA0-1B4B61444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2DB4921-ECFC-42CD-B91B-56AB1FE26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3156177C-2880-4AAF-BFC7-C3EA4AD09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B7C807E0-34AB-4AC3-A674-D7E438C60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93AD80AB-575A-4D50-A561-CE310E06BF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E4C11A99-7E93-4B54-B1CE-D90D45325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25A3E814-2D04-4881-B9E9-81ADDC0C9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073D9FB4-F4AF-4974-A734-C9300D210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81A1414-A8F5-43F1-BA51-B058EF2C0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E41588DC-3C7F-4695-A42A-B5ABEA8B5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3884DF6D-4C87-4B4A-A918-B3F3C8BE35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CF26F2A0-B8D0-48D4-A9A9-BEB75CFF1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7A9177E1-A6DC-4200-9D85-31A348E027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7DA218E3-83A8-45E8-B2E3-4B693606C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31E51433-E260-493C-8A94-FCE7FD9BA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3A74FFD3-BE5F-435D-AC22-825B6E049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B3420F88-93EB-4790-A2BD-EFF61E77B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3875302B-159F-4E81-AD49-154BAA8F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BE9966CE-BC06-4CEB-877D-34D9D1C2E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889924EA-8A9B-4ED5-8CF2-E184EE89D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300C1FB1-E227-40EE-A773-071D080B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14F26B5D-6E35-40E8-90DF-FD65CB33F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059D8F05-F701-45A6-9377-454642C21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5F57ACF8-D510-4715-B964-20D980558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51053CDD-687F-481B-86FB-56DA74C55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76B24CA5-1578-43AE-8ED8-CB9F7EA620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A3208550-AB5B-4E2B-914A-270D30163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D4120D7E-20EE-4413-A541-781EA4350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9C0CC66E-BFF1-47FD-8C37-092016FBE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09D9AD44-3983-44A2-9DBA-6C5FF3C47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71915592-B946-43D1-AE24-B72B17FC58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3AC48622-C7DC-416F-B14F-AB0C6A3EF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C122E9A7-0590-453C-AC3A-88265131C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78246847-0B72-46B3-9243-7A7B92E212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207FF669-6E9C-47DF-A1A0-667669279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6905CAD-DCDC-4965-969E-3BA793FCA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7E82B7F4-81C1-4A48-A3C9-B9DE741C9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53D306B7-0050-4206-8020-D3F81BC46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BE50823B-85BA-4734-A0E5-99F2D027C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1F26CEA8-889B-4F33-AE59-91F66E1602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E64E5726-D6A2-4541-9EB4-0D455BFB1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B5A9478C-31E8-4C23-856A-5B4D6936B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D4D55AFD-7163-47DF-8918-6BCF397B5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20C5BF88-D776-4C9B-89BD-85EE0DCE8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0A0347C6-25EE-4289-B805-750B30ABB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4C83C9E0-7820-4EA4-B9AA-AD6E0719F3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E1B6DEA-553D-4733-9A45-3A28D118B6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BE647149-B885-4A7D-B57E-A9762FF95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3FFCDDD6-EA47-4BA4-914F-B4AD52A7D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18C5FC42-4A56-48D7-9C6F-EE6973256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E58746BA-672F-48B8-BA1D-E317498C1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75C60814-753C-4243-BD88-443E240D6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174EB8C9-709B-42D9-9948-434CAA5E0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86AB5B1-D0D7-4FE2-9A7D-BF9C01F7D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718E7606-3FC9-4354-BCF8-A980AE6DFA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pic>
        <p:nvPicPr>
          <p:cNvPr id="3" name="New Recording 3">
            <a:hlinkClick r:id="" action="ppaction://media"/>
            <a:extLst>
              <a:ext uri="{FF2B5EF4-FFF2-40B4-BE49-F238E27FC236}">
                <a16:creationId xmlns:a16="http://schemas.microsoft.com/office/drawing/2014/main" id="{88701A9C-511D-EAC2-E5C2-118A13875CF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73825" y="6229711"/>
            <a:ext cx="609600" cy="609600"/>
          </a:xfrm>
          <a:prstGeom prst="rect">
            <a:avLst/>
          </a:prstGeom>
        </p:spPr>
      </p:pic>
    </p:spTree>
    <p:extLst>
      <p:ext uri="{BB962C8B-B14F-4D97-AF65-F5344CB8AC3E}">
        <p14:creationId xmlns:p14="http://schemas.microsoft.com/office/powerpoint/2010/main" val="2619120718"/>
      </p:ext>
    </p:extLst>
  </p:cSld>
  <p:clrMapOvr>
    <a:masterClrMapping/>
  </p:clrMapOvr>
  <p:transition advClick="0"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819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 name="Rectangle 19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1" name="Group 200">
            <a:extLst>
              <a:ext uri="{FF2B5EF4-FFF2-40B4-BE49-F238E27FC236}">
                <a16:creationId xmlns:a16="http://schemas.microsoft.com/office/drawing/2014/main" id="{2A638C7D-9088-41A9-88A0-7357157BC1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31180" y="1109243"/>
            <a:ext cx="4842710" cy="4842710"/>
            <a:chOff x="1881974" y="1174396"/>
            <a:chExt cx="5290997" cy="5290997"/>
          </a:xfrm>
        </p:grpSpPr>
        <p:sp>
          <p:nvSpPr>
            <p:cNvPr id="12" name="Oval 11">
              <a:extLst>
                <a:ext uri="{FF2B5EF4-FFF2-40B4-BE49-F238E27FC236}">
                  <a16:creationId xmlns:a16="http://schemas.microsoft.com/office/drawing/2014/main" id="{9714B173-1D32-4BBC-A685-1F5D257AB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BEF82DD1-2343-4F41-B6A7-A6489A713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3" name="Oval 202">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270" y="1095407"/>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3DE909-6F9A-FE77-10AF-65274D615FF8}"/>
              </a:ext>
            </a:extLst>
          </p:cNvPr>
          <p:cNvSpPr>
            <a:spLocks noGrp="1"/>
          </p:cNvSpPr>
          <p:nvPr>
            <p:ph type="title"/>
          </p:nvPr>
        </p:nvSpPr>
        <p:spPr>
          <a:xfrm>
            <a:off x="5644751" y="568517"/>
            <a:ext cx="6161004" cy="886379"/>
          </a:xfrm>
        </p:spPr>
        <p:txBody>
          <a:bodyPr>
            <a:normAutofit/>
          </a:bodyPr>
          <a:lstStyle/>
          <a:p>
            <a:r>
              <a:rPr lang="en-US" dirty="0" err="1">
                <a:solidFill>
                  <a:schemeClr val="bg1"/>
                </a:solidFill>
              </a:rPr>
              <a:t>Divorcio</a:t>
            </a:r>
            <a:r>
              <a:rPr lang="en-US" dirty="0">
                <a:solidFill>
                  <a:schemeClr val="bg1"/>
                </a:solidFill>
              </a:rPr>
              <a:t> con </a:t>
            </a:r>
            <a:r>
              <a:rPr lang="en-US" dirty="0" err="1">
                <a:solidFill>
                  <a:schemeClr val="bg1"/>
                </a:solidFill>
              </a:rPr>
              <a:t>Hijos</a:t>
            </a:r>
            <a:endParaRPr lang="en-US" dirty="0">
              <a:solidFill>
                <a:schemeClr val="bg1"/>
              </a:solidFill>
            </a:endParaRPr>
          </a:p>
        </p:txBody>
      </p:sp>
      <p:grpSp>
        <p:nvGrpSpPr>
          <p:cNvPr id="204" name="Group 203">
            <a:extLst>
              <a:ext uri="{FF2B5EF4-FFF2-40B4-BE49-F238E27FC236}">
                <a16:creationId xmlns:a16="http://schemas.microsoft.com/office/drawing/2014/main" id="{3F219210-B16A-47B6-9AA8-207DAFF37E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205" name="Freeform: Shape 204">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06" name="Freeform: Shape 205">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pic>
        <p:nvPicPr>
          <p:cNvPr id="4" name="Picture 3">
            <a:extLst>
              <a:ext uri="{FF2B5EF4-FFF2-40B4-BE49-F238E27FC236}">
                <a16:creationId xmlns:a16="http://schemas.microsoft.com/office/drawing/2014/main" id="{2E015CCD-3F17-DE53-AD9C-C04FABE3C0DC}"/>
              </a:ext>
            </a:extLst>
          </p:cNvPr>
          <p:cNvPicPr>
            <a:picLocks noChangeAspect="1"/>
          </p:cNvPicPr>
          <p:nvPr/>
        </p:nvPicPr>
        <p:blipFill>
          <a:blip r:embed="rId4"/>
          <a:stretch>
            <a:fillRect/>
          </a:stretch>
        </p:blipFill>
        <p:spPr>
          <a:xfrm>
            <a:off x="1970811" y="1864214"/>
            <a:ext cx="2573865" cy="3217333"/>
          </a:xfrm>
          <a:prstGeom prst="rect">
            <a:avLst/>
          </a:prstGeom>
        </p:spPr>
      </p:pic>
      <p:sp>
        <p:nvSpPr>
          <p:cNvPr id="3" name="Content Placeholder 2">
            <a:extLst>
              <a:ext uri="{FF2B5EF4-FFF2-40B4-BE49-F238E27FC236}">
                <a16:creationId xmlns:a16="http://schemas.microsoft.com/office/drawing/2014/main" id="{6535B028-CE2B-4498-2776-ABD1C995C74F}"/>
              </a:ext>
            </a:extLst>
          </p:cNvPr>
          <p:cNvSpPr>
            <a:spLocks noGrp="1"/>
          </p:cNvSpPr>
          <p:nvPr>
            <p:ph idx="1"/>
          </p:nvPr>
        </p:nvSpPr>
        <p:spPr>
          <a:xfrm>
            <a:off x="6234868" y="1820369"/>
            <a:ext cx="5217173" cy="4351338"/>
          </a:xfrm>
        </p:spPr>
        <p:txBody>
          <a:bodyPr>
            <a:normAutofit/>
          </a:bodyPr>
          <a:lstStyle/>
          <a:p>
            <a:pPr marL="342900" marR="0" lvl="0" indent="-342900">
              <a:spcBef>
                <a:spcPts val="0"/>
              </a:spcBef>
              <a:spcAft>
                <a:spcPts val="600"/>
              </a:spcAft>
              <a:buFont typeface="Wingdings" panose="05000000000000000000" pitchFamily="2" charset="2"/>
              <a:buChar char=""/>
            </a:pPr>
            <a:r>
              <a:rPr lang="es-ES" b="1" kern="0" dirty="0">
                <a:solidFill>
                  <a:schemeClr val="bg1"/>
                </a:solidFill>
                <a:latin typeface="Calibri" panose="020F0502020204030204" pitchFamily="34" charset="0"/>
                <a:ea typeface="Calibri" panose="020F0502020204030204" pitchFamily="34" charset="0"/>
                <a:cs typeface="Times New Roman" panose="02020603050405020304" pitchFamily="18" charset="0"/>
              </a:rPr>
              <a:t>Antes de que pueda finalizar su divorcio que involucra a niños, se requiere que complete la clase </a:t>
            </a:r>
            <a:r>
              <a:rPr lang="es-ES" b="1" kern="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Children</a:t>
            </a:r>
            <a:r>
              <a:rPr lang="es-ES" b="1" kern="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s-ES" b="1" kern="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First</a:t>
            </a:r>
            <a:r>
              <a:rPr lang="es-ES" b="1" kern="0" dirty="0">
                <a:solidFill>
                  <a:schemeClr val="bg1"/>
                </a:solidFill>
                <a:latin typeface="Calibri" panose="020F0502020204030204" pitchFamily="34" charset="0"/>
                <a:ea typeface="Calibri" panose="020F0502020204030204" pitchFamily="34" charset="0"/>
                <a:cs typeface="Times New Roman" panose="02020603050405020304" pitchFamily="18" charset="0"/>
              </a:rPr>
              <a:t> ofrecida por el Centro Contra la Violencia Sexual y Familiar (CASFV). El número de CASFV es 915-562-0077. </a:t>
            </a:r>
            <a:endParaRPr lang="en-U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207"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08" name="Freeform: Shape 207">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5" name="New Recording 4">
            <a:hlinkClick r:id="" action="ppaction://media"/>
            <a:extLst>
              <a:ext uri="{FF2B5EF4-FFF2-40B4-BE49-F238E27FC236}">
                <a16:creationId xmlns:a16="http://schemas.microsoft.com/office/drawing/2014/main" id="{8DB107D6-C431-5C3E-BC95-EBCACAF24B0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32750" y="6221908"/>
            <a:ext cx="609600" cy="609600"/>
          </a:xfrm>
          <a:prstGeom prst="rect">
            <a:avLst/>
          </a:prstGeom>
        </p:spPr>
      </p:pic>
    </p:spTree>
    <p:extLst>
      <p:ext uri="{BB962C8B-B14F-4D97-AF65-F5344CB8AC3E}">
        <p14:creationId xmlns:p14="http://schemas.microsoft.com/office/powerpoint/2010/main" val="2227129509"/>
      </p:ext>
    </p:extLst>
  </p:cSld>
  <p:clrMapOvr>
    <a:masterClrMapping/>
  </p:clrMapOvr>
  <p:transition advClick="0"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394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5"/>
                </p:tgtEl>
              </p:cMediaNode>
            </p:audio>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3B5A8C-39D7-6DBD-46D8-0F88366EA7EC}"/>
              </a:ext>
            </a:extLst>
          </p:cNvPr>
          <p:cNvSpPr>
            <a:spLocks noGrp="1"/>
          </p:cNvSpPr>
          <p:nvPr>
            <p:ph type="title"/>
          </p:nvPr>
        </p:nvSpPr>
        <p:spPr>
          <a:xfrm>
            <a:off x="5644751" y="568517"/>
            <a:ext cx="6161004" cy="886379"/>
          </a:xfrm>
        </p:spPr>
        <p:txBody>
          <a:bodyPr>
            <a:normAutofit/>
          </a:bodyPr>
          <a:lstStyle/>
          <a:p>
            <a:br>
              <a:rPr lang="en-US" sz="2100" dirty="0">
                <a:solidFill>
                  <a:schemeClr val="bg1"/>
                </a:solidFill>
              </a:rPr>
            </a:br>
            <a:r>
              <a:rPr lang="en-US" sz="2100" dirty="0">
                <a:solidFill>
                  <a:schemeClr val="bg1"/>
                </a:solidFill>
              </a:rPr>
              <a:t>ALEGATOS DE CAMBIO DE NOMBRE </a:t>
            </a:r>
            <a:r>
              <a:rPr lang="en-US" sz="2100" b="1" dirty="0">
                <a:solidFill>
                  <a:schemeClr val="bg1"/>
                </a:solidFill>
              </a:rPr>
              <a:t>NO DIVORCIO</a:t>
            </a:r>
          </a:p>
        </p:txBody>
      </p:sp>
      <p:grpSp>
        <p:nvGrpSpPr>
          <p:cNvPr id="31" name="Group 30">
            <a:extLst>
              <a:ext uri="{FF2B5EF4-FFF2-40B4-BE49-F238E27FC236}">
                <a16:creationId xmlns:a16="http://schemas.microsoft.com/office/drawing/2014/main" id="{5C880D58-0477-47F1-B3CB-4B30179411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635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32" name="Freeform: Shape 31">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pic>
        <p:nvPicPr>
          <p:cNvPr id="9" name="Picture 8" descr="A person holding a card&#10;&#10;Description automatically generated">
            <a:extLst>
              <a:ext uri="{FF2B5EF4-FFF2-40B4-BE49-F238E27FC236}">
                <a16:creationId xmlns:a16="http://schemas.microsoft.com/office/drawing/2014/main" id="{68C02AA9-D45E-0289-1419-F70B97326F3E}"/>
              </a:ext>
            </a:extLst>
          </p:cNvPr>
          <p:cNvPicPr>
            <a:picLocks noChangeAspect="1"/>
          </p:cNvPicPr>
          <p:nvPr/>
        </p:nvPicPr>
        <p:blipFill rotWithShape="1">
          <a:blip r:embed="rId4"/>
          <a:srcRect l="8449" r="24803" b="3"/>
          <a:stretch/>
        </p:blipFill>
        <p:spPr>
          <a:xfrm>
            <a:off x="235534" y="1009050"/>
            <a:ext cx="3296556" cy="3296556"/>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sp>
        <p:nvSpPr>
          <p:cNvPr id="33" name="Graphic 212">
            <a:extLst>
              <a:ext uri="{FF2B5EF4-FFF2-40B4-BE49-F238E27FC236}">
                <a16:creationId xmlns:a16="http://schemas.microsoft.com/office/drawing/2014/main" id="{877E3FF1-E4B8-49CB-9DD6-7D2067808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9510" y="2210504"/>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Graphic 212">
            <a:extLst>
              <a:ext uri="{FF2B5EF4-FFF2-40B4-BE49-F238E27FC236}">
                <a16:creationId xmlns:a16="http://schemas.microsoft.com/office/drawing/2014/main" id="{30BDE8C6-094E-46E6-BD5E-75FAB4F7C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9510" y="2210504"/>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Content Placeholder 6">
            <a:extLst>
              <a:ext uri="{FF2B5EF4-FFF2-40B4-BE49-F238E27FC236}">
                <a16:creationId xmlns:a16="http://schemas.microsoft.com/office/drawing/2014/main" id="{C2BFE9DA-EC1C-A990-7D1C-288849BA2552}"/>
              </a:ext>
            </a:extLst>
          </p:cNvPr>
          <p:cNvSpPr>
            <a:spLocks noGrp="1"/>
          </p:cNvSpPr>
          <p:nvPr>
            <p:ph idx="1"/>
          </p:nvPr>
        </p:nvSpPr>
        <p:spPr>
          <a:xfrm>
            <a:off x="6234868" y="1820369"/>
            <a:ext cx="5217173" cy="4351338"/>
          </a:xfrm>
        </p:spPr>
        <p:txBody>
          <a:bodyPr>
            <a:normAutofit/>
          </a:bodyPr>
          <a:lstStyle/>
          <a:p>
            <a:r>
              <a:rPr lang="es-ES" sz="2600" b="1" u="sng" kern="0" dirty="0">
                <a:solidFill>
                  <a:schemeClr val="bg1"/>
                </a:solidFill>
                <a:latin typeface="Calibri" panose="020F0502020204030204" pitchFamily="34" charset="0"/>
                <a:ea typeface="Calibri" panose="020F0502020204030204" pitchFamily="34" charset="0"/>
                <a:cs typeface="Times New Roman" panose="02020603050405020304" pitchFamily="18" charset="0"/>
              </a:rPr>
              <a:t>Las peticiones de cambios de nombre en una solicitud que no es de divorcio </a:t>
            </a:r>
            <a:r>
              <a:rPr lang="es-ES" sz="2600" kern="0" dirty="0">
                <a:solidFill>
                  <a:schemeClr val="bg1"/>
                </a:solidFill>
                <a:latin typeface="Calibri" panose="020F0502020204030204" pitchFamily="34" charset="0"/>
                <a:ea typeface="Calibri" panose="020F0502020204030204" pitchFamily="34" charset="0"/>
                <a:cs typeface="Times New Roman" panose="02020603050405020304" pitchFamily="18" charset="0"/>
              </a:rPr>
              <a:t>requieren que se presente una copia sellada de la tarjeta de huellas dactilares del peticionario junto con la orden.</a:t>
            </a:r>
            <a:r>
              <a:rPr lang="es-ES" sz="2600" kern="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r>
              <a:rPr lang="es-ES" sz="2600" u="sng" kern="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Todas las órdenes propuestas </a:t>
            </a:r>
            <a:r>
              <a:rPr lang="es-ES" sz="2600" b="1" u="sng" kern="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deben completarse y firmarse en su totalidad</a:t>
            </a:r>
            <a:r>
              <a:rPr lang="es-ES" sz="2600" u="sng" kern="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s-ES" sz="2600" kern="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antes de ser presentadas ante el tribunal.</a:t>
            </a:r>
          </a:p>
          <a:p>
            <a:endParaRPr lang="en-US" sz="2600" dirty="0">
              <a:solidFill>
                <a:schemeClr val="bg1"/>
              </a:solidFill>
            </a:endParaRPr>
          </a:p>
        </p:txBody>
      </p:sp>
      <p:pic>
        <p:nvPicPr>
          <p:cNvPr id="8" name="Picture 7" descr="A person holding a card&#10;&#10;Description automatically generated">
            <a:extLst>
              <a:ext uri="{FF2B5EF4-FFF2-40B4-BE49-F238E27FC236}">
                <a16:creationId xmlns:a16="http://schemas.microsoft.com/office/drawing/2014/main" id="{3C2C515D-D090-A90F-B5AB-1E44E4612A92}"/>
              </a:ext>
            </a:extLst>
          </p:cNvPr>
          <p:cNvPicPr>
            <a:picLocks noChangeAspect="1"/>
          </p:cNvPicPr>
          <p:nvPr/>
        </p:nvPicPr>
        <p:blipFill rotWithShape="1">
          <a:blip r:embed="rId5"/>
          <a:srcRect l="29637" r="5865" b="3"/>
          <a:stretch/>
        </p:blipFill>
        <p:spPr>
          <a:xfrm>
            <a:off x="2841433" y="3429000"/>
            <a:ext cx="2965878" cy="2965878"/>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35"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5" name="Freeform: Shape 24">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3" name="New Recording 5">
            <a:hlinkClick r:id="" action="ppaction://media"/>
            <a:extLst>
              <a:ext uri="{FF2B5EF4-FFF2-40B4-BE49-F238E27FC236}">
                <a16:creationId xmlns:a16="http://schemas.microsoft.com/office/drawing/2014/main" id="{96805CE3-CB6A-F38A-6DA0-7680B1DE217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00955" y="6330356"/>
            <a:ext cx="609600" cy="491824"/>
          </a:xfrm>
          <a:prstGeom prst="rect">
            <a:avLst/>
          </a:prstGeom>
        </p:spPr>
      </p:pic>
    </p:spTree>
    <p:extLst>
      <p:ext uri="{BB962C8B-B14F-4D97-AF65-F5344CB8AC3E}">
        <p14:creationId xmlns:p14="http://schemas.microsoft.com/office/powerpoint/2010/main" val="306905555"/>
      </p:ext>
    </p:extLst>
  </p:cSld>
  <p:clrMapOvr>
    <a:masterClrMapping/>
  </p:clrMapOvr>
  <p:transition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1"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2000" fill="hold"/>
                                        <p:tgtEl>
                                          <p:spTgt spid="8"/>
                                        </p:tgtEl>
                                        <p:attrNameLst>
                                          <p:attrName>ppt_w</p:attrName>
                                        </p:attrNameLst>
                                      </p:cBhvr>
                                      <p:tavLst>
                                        <p:tav tm="0">
                                          <p:val>
                                            <p:fltVal val="0"/>
                                          </p:val>
                                        </p:tav>
                                        <p:tav tm="100000">
                                          <p:val>
                                            <p:strVal val="#ppt_w"/>
                                          </p:val>
                                        </p:tav>
                                      </p:tavLst>
                                    </p:anim>
                                    <p:anim calcmode="lin" valueType="num">
                                      <p:cBhvr>
                                        <p:cTn id="14" dur="2000" fill="hold"/>
                                        <p:tgtEl>
                                          <p:spTgt spid="8"/>
                                        </p:tgtEl>
                                        <p:attrNameLst>
                                          <p:attrName>ppt_h</p:attrName>
                                        </p:attrNameLst>
                                      </p:cBhvr>
                                      <p:tavLst>
                                        <p:tav tm="0">
                                          <p:val>
                                            <p:fltVal val="0"/>
                                          </p:val>
                                        </p:tav>
                                        <p:tav tm="100000">
                                          <p:val>
                                            <p:strVal val="#ppt_h"/>
                                          </p:val>
                                        </p:tav>
                                      </p:tavLst>
                                    </p:anim>
                                    <p:anim calcmode="lin" valueType="num">
                                      <p:cBhvr>
                                        <p:cTn id="15" dur="2000" fill="hold"/>
                                        <p:tgtEl>
                                          <p:spTgt spid="8"/>
                                        </p:tgtEl>
                                        <p:attrNameLst>
                                          <p:attrName>style.rotation</p:attrName>
                                        </p:attrNameLst>
                                      </p:cBhvr>
                                      <p:tavLst>
                                        <p:tav tm="0">
                                          <p:val>
                                            <p:fltVal val="90"/>
                                          </p:val>
                                        </p:tav>
                                        <p:tav tm="100000">
                                          <p:val>
                                            <p:fltVal val="0"/>
                                          </p:val>
                                        </p:tav>
                                      </p:tavLst>
                                    </p:anim>
                                    <p:animEffect transition="in" filter="fade">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236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1"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5D39B53-44E9-B1B8-31A4-73BF8086153E}"/>
              </a:ext>
            </a:extLst>
          </p:cNvPr>
          <p:cNvPicPr>
            <a:picLocks noChangeAspect="1"/>
          </p:cNvPicPr>
          <p:nvPr/>
        </p:nvPicPr>
        <p:blipFill rotWithShape="1">
          <a:blip r:embed="rId4"/>
          <a:srcRect l="23586" t="4193" b="4897"/>
          <a:stretch/>
        </p:blipFill>
        <p:spPr>
          <a:xfrm>
            <a:off x="20" y="10"/>
            <a:ext cx="8668492" cy="6857990"/>
          </a:xfrm>
          <a:prstGeom prst="rect">
            <a:avLst/>
          </a:prstGeom>
        </p:spPr>
      </p:pic>
      <p:sp>
        <p:nvSpPr>
          <p:cNvPr id="11" name="Rectangle 10">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tx1"/>
              </a:gs>
              <a:gs pos="35000">
                <a:schemeClr val="tx1">
                  <a:alpha val="76000"/>
                </a:schemeClr>
              </a:gs>
              <a:gs pos="19000">
                <a:schemeClr val="tx1">
                  <a:alpha val="40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253D1D-72F8-A4E0-08E2-FF18FFE02BCB}"/>
              </a:ext>
            </a:extLst>
          </p:cNvPr>
          <p:cNvSpPr>
            <a:spLocks noGrp="1"/>
          </p:cNvSpPr>
          <p:nvPr>
            <p:ph type="title"/>
          </p:nvPr>
        </p:nvSpPr>
        <p:spPr>
          <a:xfrm>
            <a:off x="8395868" y="1161288"/>
            <a:ext cx="3438144" cy="1124712"/>
          </a:xfrm>
        </p:spPr>
        <p:txBody>
          <a:bodyPr anchor="b">
            <a:normAutofit/>
          </a:bodyPr>
          <a:lstStyle/>
          <a:p>
            <a:r>
              <a:rPr lang="es-ES" sz="2800" dirty="0">
                <a:solidFill>
                  <a:schemeClr val="bg1"/>
                </a:solidFill>
              </a:rPr>
              <a:t>¿Cómo obtengo la Orden Propuesta?</a:t>
            </a:r>
            <a:endParaRPr lang="en-US" sz="2800" dirty="0">
              <a:solidFill>
                <a:schemeClr val="bg1"/>
              </a:solidFill>
            </a:endParaRP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4F47942-FC91-3EC1-4FE9-62B85D237728}"/>
              </a:ext>
            </a:extLst>
          </p:cNvPr>
          <p:cNvSpPr>
            <a:spLocks noGrp="1"/>
          </p:cNvSpPr>
          <p:nvPr>
            <p:ph idx="1"/>
          </p:nvPr>
        </p:nvSpPr>
        <p:spPr>
          <a:xfrm>
            <a:off x="8395868" y="2718054"/>
            <a:ext cx="3438906" cy="3207258"/>
          </a:xfrm>
        </p:spPr>
        <p:txBody>
          <a:bodyPr anchor="t">
            <a:normAutofit/>
          </a:bodyPr>
          <a:lstStyle/>
          <a:p>
            <a:pPr>
              <a:buFont typeface="Wingdings" panose="05000000000000000000" pitchFamily="2" charset="2"/>
              <a:buChar char="Ø"/>
            </a:pPr>
            <a:r>
              <a:rPr lang="es-ES" sz="1700" b="1" kern="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Las órdenes para llenar los espacios en blanco para divorcios, cambios de nombre y otros asuntos legales están disponibles en:</a:t>
            </a:r>
            <a:r>
              <a:rPr lang="es-ES" sz="1700" b="1" u="sng" kern="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www.texaslawhelp.org y www.tyla.org.  </a:t>
            </a:r>
          </a:p>
          <a:p>
            <a:pPr>
              <a:buFont typeface="Wingdings" panose="05000000000000000000" pitchFamily="2" charset="2"/>
              <a:buChar char="Ø"/>
            </a:pPr>
            <a:endParaRPr lang="es-ES" sz="1700" b="1" u="sng" kern="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700" dirty="0">
              <a:solidFill>
                <a:schemeClr val="bg1"/>
              </a:solidFill>
            </a:endParaRPr>
          </a:p>
        </p:txBody>
      </p:sp>
      <p:pic>
        <p:nvPicPr>
          <p:cNvPr id="5" name="New Recording 6">
            <a:hlinkClick r:id="" action="ppaction://media"/>
            <a:extLst>
              <a:ext uri="{FF2B5EF4-FFF2-40B4-BE49-F238E27FC236}">
                <a16:creationId xmlns:a16="http://schemas.microsoft.com/office/drawing/2014/main" id="{29DD88B6-1DB8-B353-DC6C-1A51F15A2CF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42459" y="6248400"/>
            <a:ext cx="609600" cy="609600"/>
          </a:xfrm>
          <a:prstGeom prst="rect">
            <a:avLst/>
          </a:prstGeom>
        </p:spPr>
      </p:pic>
    </p:spTree>
    <p:extLst>
      <p:ext uri="{BB962C8B-B14F-4D97-AF65-F5344CB8AC3E}">
        <p14:creationId xmlns:p14="http://schemas.microsoft.com/office/powerpoint/2010/main" val="2028158396"/>
      </p:ext>
    </p:extLst>
  </p:cSld>
  <p:clrMapOvr>
    <a:masterClrMapping/>
  </p:clrMapOvr>
  <p:transition advClick="0" advTm="7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72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697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36CA75-CFBF-4844-B719-8FE9EBADA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D4A84B9-E564-4DD0-97F8-DBF1C460C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A599609-F5C2-4A0B-A992-913F814A63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40000"/>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18" name="Rectangle 17">
            <a:extLst>
              <a:ext uri="{FF2B5EF4-FFF2-40B4-BE49-F238E27FC236}">
                <a16:creationId xmlns:a16="http://schemas.microsoft.com/office/drawing/2014/main" id="{102382E0-0A09-46AE-B955-B911CAFE7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DE75D4A-0965-4973-BE75-DECCAC9A9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3064B290-EC59-3246-596F-29EB6F1CCDD3}"/>
              </a:ext>
            </a:extLst>
          </p:cNvPr>
          <p:cNvPicPr>
            <a:picLocks noChangeAspect="1"/>
          </p:cNvPicPr>
          <p:nvPr/>
        </p:nvPicPr>
        <p:blipFill rotWithShape="1">
          <a:blip r:embed="rId5">
            <a:alphaModFix amt="60000"/>
          </a:blip>
          <a:srcRect l="5882" r="5229"/>
          <a:stretch/>
        </p:blipFill>
        <p:spPr>
          <a:xfrm>
            <a:off x="20" y="10"/>
            <a:ext cx="6095980" cy="6857990"/>
          </a:xfrm>
          <a:prstGeom prst="rect">
            <a:avLst/>
          </a:prstGeom>
        </p:spPr>
      </p:pic>
      <p:pic>
        <p:nvPicPr>
          <p:cNvPr id="5" name="Picture 4">
            <a:extLst>
              <a:ext uri="{FF2B5EF4-FFF2-40B4-BE49-F238E27FC236}">
                <a16:creationId xmlns:a16="http://schemas.microsoft.com/office/drawing/2014/main" id="{4BFE4E4B-E50A-30E9-2B57-54709C0A7494}"/>
              </a:ext>
            </a:extLst>
          </p:cNvPr>
          <p:cNvPicPr>
            <a:picLocks noChangeAspect="1"/>
          </p:cNvPicPr>
          <p:nvPr/>
        </p:nvPicPr>
        <p:blipFill rotWithShape="1">
          <a:blip r:embed="rId6">
            <a:alphaModFix amt="60000"/>
          </a:blip>
          <a:srcRect l="6182" r="4929"/>
          <a:stretch/>
        </p:blipFill>
        <p:spPr>
          <a:xfrm>
            <a:off x="6096000" y="10"/>
            <a:ext cx="6096000" cy="6857990"/>
          </a:xfrm>
          <a:prstGeom prst="rect">
            <a:avLst/>
          </a:prstGeom>
        </p:spPr>
      </p:pic>
      <p:sp>
        <p:nvSpPr>
          <p:cNvPr id="2" name="Title 1">
            <a:extLst>
              <a:ext uri="{FF2B5EF4-FFF2-40B4-BE49-F238E27FC236}">
                <a16:creationId xmlns:a16="http://schemas.microsoft.com/office/drawing/2014/main" id="{74E5C710-079F-6BA2-1A58-9EB5DFF9F1D6}"/>
              </a:ext>
            </a:extLst>
          </p:cNvPr>
          <p:cNvSpPr>
            <a:spLocks noGrp="1"/>
          </p:cNvSpPr>
          <p:nvPr>
            <p:ph type="title"/>
          </p:nvPr>
        </p:nvSpPr>
        <p:spPr>
          <a:xfrm>
            <a:off x="1191965" y="563390"/>
            <a:ext cx="9801854" cy="2790331"/>
          </a:xfrm>
        </p:spPr>
        <p:txBody>
          <a:bodyPr anchor="b">
            <a:normAutofit/>
          </a:bodyPr>
          <a:lstStyle/>
          <a:p>
            <a:pPr algn="ctr"/>
            <a:r>
              <a:rPr lang="en-US" sz="4800" dirty="0">
                <a:solidFill>
                  <a:srgbClr val="FFFFFF"/>
                </a:solidFill>
              </a:rPr>
              <a:t> </a:t>
            </a:r>
            <a:r>
              <a:rPr lang="es-ES" sz="4800" dirty="0">
                <a:solidFill>
                  <a:srgbClr val="FFFFFF"/>
                </a:solidFill>
              </a:rPr>
              <a:t>NECESITA AYUDA PARA COMPLETAR L</a:t>
            </a:r>
            <a:r>
              <a:rPr lang="en-US" sz="4800" dirty="0">
                <a:solidFill>
                  <a:srgbClr val="FFFFFF"/>
                </a:solidFill>
              </a:rPr>
              <a:t>A</a:t>
            </a:r>
            <a:r>
              <a:rPr lang="es-ES" sz="4800" dirty="0">
                <a:solidFill>
                  <a:srgbClr val="FFFFFF"/>
                </a:solidFill>
              </a:rPr>
              <a:t> </a:t>
            </a:r>
            <a:r>
              <a:rPr lang="en-US" sz="4800" dirty="0">
                <a:solidFill>
                  <a:srgbClr val="FFFFFF"/>
                </a:solidFill>
              </a:rPr>
              <a:t>ORDEN </a:t>
            </a:r>
            <a:r>
              <a:rPr lang="en-US" sz="4800" dirty="0" err="1">
                <a:solidFill>
                  <a:srgbClr val="FFFFFF"/>
                </a:solidFill>
              </a:rPr>
              <a:t>PROPUESTA</a:t>
            </a:r>
            <a:r>
              <a:rPr lang="en-US" sz="4800" dirty="0">
                <a:solidFill>
                  <a:srgbClr val="FFFFFF"/>
                </a:solidFill>
              </a:rPr>
              <a:t>?</a:t>
            </a:r>
          </a:p>
        </p:txBody>
      </p:sp>
      <p:sp>
        <p:nvSpPr>
          <p:cNvPr id="3" name="Content Placeholder 2">
            <a:extLst>
              <a:ext uri="{FF2B5EF4-FFF2-40B4-BE49-F238E27FC236}">
                <a16:creationId xmlns:a16="http://schemas.microsoft.com/office/drawing/2014/main" id="{6B0ADCF4-E72B-CBA9-F81F-13A33D8E96B1}"/>
              </a:ext>
            </a:extLst>
          </p:cNvPr>
          <p:cNvSpPr>
            <a:spLocks noGrp="1"/>
          </p:cNvSpPr>
          <p:nvPr>
            <p:ph idx="1"/>
          </p:nvPr>
        </p:nvSpPr>
        <p:spPr>
          <a:xfrm>
            <a:off x="1191966" y="3510476"/>
            <a:ext cx="9801854" cy="2614231"/>
          </a:xfrm>
        </p:spPr>
        <p:txBody>
          <a:bodyPr anchor="t">
            <a:normAutofit/>
          </a:bodyPr>
          <a:lstStyle/>
          <a:p>
            <a:pPr algn="ctr">
              <a:buFont typeface="Wingdings" panose="05000000000000000000" pitchFamily="2" charset="2"/>
              <a:buChar char="Ø"/>
            </a:pPr>
            <a:endParaRPr lang="en-US" sz="1800" kern="10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algn="ctr">
              <a:buFont typeface="Wingdings" panose="05000000000000000000" pitchFamily="2" charset="2"/>
              <a:buChar char="Ø"/>
            </a:pPr>
            <a:endParaRPr lang="en-US" sz="1800">
              <a:solidFill>
                <a:srgbClr val="FFFFFF"/>
              </a:solidFill>
            </a:endParaRPr>
          </a:p>
        </p:txBody>
      </p:sp>
      <p:pic>
        <p:nvPicPr>
          <p:cNvPr id="6" name="New Recording 7">
            <a:hlinkClick r:id="" action="ppaction://media"/>
            <a:extLst>
              <a:ext uri="{FF2B5EF4-FFF2-40B4-BE49-F238E27FC236}">
                <a16:creationId xmlns:a16="http://schemas.microsoft.com/office/drawing/2014/main" id="{01EC35B2-BAA6-78A3-142A-6B733374EFC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76986" y="6248390"/>
            <a:ext cx="609600" cy="609600"/>
          </a:xfrm>
          <a:prstGeom prst="rect">
            <a:avLst/>
          </a:prstGeom>
        </p:spPr>
      </p:pic>
    </p:spTree>
    <p:extLst>
      <p:ext uri="{BB962C8B-B14F-4D97-AF65-F5344CB8AC3E}">
        <p14:creationId xmlns:p14="http://schemas.microsoft.com/office/powerpoint/2010/main" val="448172982"/>
      </p:ext>
    </p:extLst>
  </p:cSld>
  <p:clrMapOvr>
    <a:masterClrMapping/>
  </p:clrMapOvr>
  <p:transition advClick="0"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565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0FACBC-DB67-740B-FC47-849558A9B5DA}"/>
              </a:ext>
            </a:extLst>
          </p:cNvPr>
          <p:cNvSpPr>
            <a:spLocks noGrp="1"/>
          </p:cNvSpPr>
          <p:nvPr>
            <p:ph type="title"/>
          </p:nvPr>
        </p:nvSpPr>
        <p:spPr>
          <a:xfrm>
            <a:off x="5644751" y="568517"/>
            <a:ext cx="6161004" cy="1756672"/>
          </a:xfrm>
        </p:spPr>
        <p:txBody>
          <a:bodyPr>
            <a:normAutofit fontScale="90000"/>
          </a:bodyPr>
          <a:lstStyle/>
          <a:p>
            <a:r>
              <a:rPr lang="es-ES" sz="3100" dirty="0">
                <a:solidFill>
                  <a:schemeClr val="bg1"/>
                </a:solidFill>
              </a:rPr>
              <a:t>NO LLAME NI ENVÍE UN CORREO ELECTRÓNICO A LA CORTE</a:t>
            </a:r>
            <a:br>
              <a:rPr lang="es-ES" sz="3100" dirty="0">
                <a:solidFill>
                  <a:schemeClr val="bg1"/>
                </a:solidFill>
              </a:rPr>
            </a:br>
            <a:r>
              <a:rPr lang="es-ES" sz="3100" dirty="0">
                <a:solidFill>
                  <a:schemeClr val="bg1"/>
                </a:solidFill>
              </a:rPr>
              <a:t>PARA OBTENER ASESORAMIENTO LEGAL</a:t>
            </a:r>
          </a:p>
        </p:txBody>
      </p:sp>
      <p:grpSp>
        <p:nvGrpSpPr>
          <p:cNvPr id="12" name="Group 11">
            <a:extLst>
              <a:ext uri="{FF2B5EF4-FFF2-40B4-BE49-F238E27FC236}">
                <a16:creationId xmlns:a16="http://schemas.microsoft.com/office/drawing/2014/main" id="{5C880D58-0477-47F1-B3CB-4B30179411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63593"/>
            <a:ext cx="1861854" cy="717514"/>
            <a:chOff x="0" y="377893"/>
            <a:chExt cx="1861854" cy="717514"/>
          </a:xfrm>
          <a:solidFill>
            <a:schemeClr val="bg1"/>
          </a:solidFill>
        </p:grpSpPr>
        <p:sp>
          <p:nvSpPr>
            <p:cNvPr id="13" name="Freeform: Shape 12">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pic>
        <p:nvPicPr>
          <p:cNvPr id="4" name="Picture 3">
            <a:extLst>
              <a:ext uri="{FF2B5EF4-FFF2-40B4-BE49-F238E27FC236}">
                <a16:creationId xmlns:a16="http://schemas.microsoft.com/office/drawing/2014/main" id="{4D0D68DA-8EE8-ED52-7E72-C358AC7A7EA4}"/>
              </a:ext>
            </a:extLst>
          </p:cNvPr>
          <p:cNvPicPr>
            <a:picLocks noChangeAspect="1"/>
          </p:cNvPicPr>
          <p:nvPr/>
        </p:nvPicPr>
        <p:blipFill rotWithShape="1">
          <a:blip r:embed="rId4"/>
          <a:srcRect r="-5" b="-5"/>
          <a:stretch/>
        </p:blipFill>
        <p:spPr>
          <a:xfrm>
            <a:off x="235534" y="1009050"/>
            <a:ext cx="3296556" cy="3296556"/>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sp>
        <p:nvSpPr>
          <p:cNvPr id="16" name="Graphic 212">
            <a:extLst>
              <a:ext uri="{FF2B5EF4-FFF2-40B4-BE49-F238E27FC236}">
                <a16:creationId xmlns:a16="http://schemas.microsoft.com/office/drawing/2014/main" id="{877E3FF1-E4B8-49CB-9DD6-7D2067808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9510" y="2210504"/>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Graphic 212">
            <a:extLst>
              <a:ext uri="{FF2B5EF4-FFF2-40B4-BE49-F238E27FC236}">
                <a16:creationId xmlns:a16="http://schemas.microsoft.com/office/drawing/2014/main" id="{30BDE8C6-094E-46E6-BD5E-75FAB4F7C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9510" y="2210504"/>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992A1530-47FF-B7A9-0116-05BB367D0CF3}"/>
              </a:ext>
            </a:extLst>
          </p:cNvPr>
          <p:cNvSpPr>
            <a:spLocks noGrp="1"/>
          </p:cNvSpPr>
          <p:nvPr>
            <p:ph idx="1"/>
          </p:nvPr>
        </p:nvSpPr>
        <p:spPr>
          <a:xfrm>
            <a:off x="6234868" y="2210503"/>
            <a:ext cx="5217173" cy="3961203"/>
          </a:xfrm>
        </p:spPr>
        <p:txBody>
          <a:bodyPr>
            <a:normAutofit/>
          </a:bodyPr>
          <a:lstStyle/>
          <a:p>
            <a:pPr>
              <a:buFont typeface="Wingdings" panose="05000000000000000000" pitchFamily="2" charset="2"/>
              <a:buChar char="Ø"/>
            </a:pPr>
            <a:r>
              <a:rPr lang="es-ES" sz="2200" dirty="0">
                <a:solidFill>
                  <a:schemeClr val="bg1"/>
                </a:solidFill>
                <a:effectLst/>
                <a:latin typeface="Aptos" panose="020B0004020202020204" pitchFamily="34" charset="0"/>
                <a:ea typeface="Aptos" panose="020B0004020202020204" pitchFamily="34" charset="0"/>
                <a:cs typeface="Aptos" panose="020B0004020202020204" pitchFamily="34" charset="0"/>
              </a:rPr>
              <a:t>Lo sentimos, pero el personal del tribunal no está autorizado a dar ninguna orientación en asuntos legales pendientes. Código de Gobierno de Texas </a:t>
            </a:r>
            <a:r>
              <a:rPr lang="es-ES" sz="2200" dirty="0" err="1">
                <a:solidFill>
                  <a:schemeClr val="bg1"/>
                </a:solidFill>
                <a:effectLst/>
                <a:latin typeface="Aptos" panose="020B0004020202020204" pitchFamily="34" charset="0"/>
                <a:ea typeface="Aptos" panose="020B0004020202020204" pitchFamily="34" charset="0"/>
                <a:cs typeface="Aptos" panose="020B0004020202020204" pitchFamily="34" charset="0"/>
              </a:rPr>
              <a:t>Sec</a:t>
            </a:r>
            <a:r>
              <a:rPr lang="es-ES" sz="2200" dirty="0">
                <a:solidFill>
                  <a:schemeClr val="bg1"/>
                </a:solidFill>
                <a:effectLst/>
                <a:latin typeface="Aptos" panose="020B0004020202020204" pitchFamily="34" charset="0"/>
                <a:ea typeface="Aptos" panose="020B0004020202020204" pitchFamily="34" charset="0"/>
                <a:cs typeface="Aptos" panose="020B0004020202020204" pitchFamily="34" charset="0"/>
              </a:rPr>
              <a:t> 81.101: Los empleados no pueden brindar asesoramiento legal ni prestar ningún servicio que requiera el uso de habilidades o conocimientos legales, como la preparación de instrumentos, cualquier procedimiento y cuál es el siguiente paso después de llenar el paquete para una audiencia. </a:t>
            </a:r>
          </a:p>
          <a:p>
            <a:pPr>
              <a:buFont typeface="Wingdings" panose="05000000000000000000" pitchFamily="2" charset="2"/>
              <a:buChar char="Ø"/>
            </a:pPr>
            <a:endParaRPr lang="es-ES"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endParaRPr lang="en-US" sz="2400" dirty="0">
              <a:solidFill>
                <a:schemeClr val="bg1"/>
              </a:solidFill>
            </a:endParaRPr>
          </a:p>
        </p:txBody>
      </p:sp>
      <p:pic>
        <p:nvPicPr>
          <p:cNvPr id="5" name="Picture 4">
            <a:extLst>
              <a:ext uri="{FF2B5EF4-FFF2-40B4-BE49-F238E27FC236}">
                <a16:creationId xmlns:a16="http://schemas.microsoft.com/office/drawing/2014/main" id="{B9EBBC32-BC21-6E56-EC31-5E8CAC95066D}"/>
              </a:ext>
            </a:extLst>
          </p:cNvPr>
          <p:cNvPicPr>
            <a:picLocks noChangeAspect="1"/>
          </p:cNvPicPr>
          <p:nvPr/>
        </p:nvPicPr>
        <p:blipFill rotWithShape="1">
          <a:blip r:embed="rId5"/>
          <a:srcRect r="4" b="4"/>
          <a:stretch/>
        </p:blipFill>
        <p:spPr>
          <a:xfrm>
            <a:off x="2841433" y="3429000"/>
            <a:ext cx="2965878" cy="2965878"/>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20"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1" name="Freeform: Shape 20">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6" name="New Recording 8">
            <a:hlinkClick r:id="" action="ppaction://media"/>
            <a:extLst>
              <a:ext uri="{FF2B5EF4-FFF2-40B4-BE49-F238E27FC236}">
                <a16:creationId xmlns:a16="http://schemas.microsoft.com/office/drawing/2014/main" id="{AFF77B14-940D-49F5-CF7A-5B090DC1EF3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82400" y="6221908"/>
            <a:ext cx="609600" cy="609600"/>
          </a:xfrm>
          <a:prstGeom prst="rect">
            <a:avLst/>
          </a:prstGeom>
        </p:spPr>
      </p:pic>
    </p:spTree>
    <p:extLst>
      <p:ext uri="{BB962C8B-B14F-4D97-AF65-F5344CB8AC3E}">
        <p14:creationId xmlns:p14="http://schemas.microsoft.com/office/powerpoint/2010/main" val="563408864"/>
      </p:ext>
    </p:extLst>
  </p:cSld>
  <p:clrMapOvr>
    <a:masterClrMapping/>
  </p:clrMapOvr>
  <mc:AlternateContent xmlns:mc="http://schemas.openxmlformats.org/markup-compatibility/2006" xmlns:p14="http://schemas.microsoft.com/office/powerpoint/2010/main">
    <mc:Choice Requires="p14">
      <p:transition advClick="0" advTm="13000">
        <p14:reveal/>
      </p:transition>
    </mc:Choice>
    <mc:Fallback xmlns="">
      <p:transition advClick="0" advTm="1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3654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8"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B51FF26-C3E4-5A5F-B045-2CC4EBDEEFBF}"/>
              </a:ext>
            </a:extLst>
          </p:cNvPr>
          <p:cNvPicPr>
            <a:picLocks noChangeAspect="1"/>
          </p:cNvPicPr>
          <p:nvPr/>
        </p:nvPicPr>
        <p:blipFill rotWithShape="1">
          <a:blip r:embed="rId4"/>
          <a:srcRect t="9716" b="1936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6B9A49-5A57-AC2B-2B20-B53FFB42B789}"/>
              </a:ext>
            </a:extLst>
          </p:cNvPr>
          <p:cNvSpPr>
            <a:spLocks noGrp="1"/>
          </p:cNvSpPr>
          <p:nvPr>
            <p:ph type="title"/>
          </p:nvPr>
        </p:nvSpPr>
        <p:spPr>
          <a:xfrm>
            <a:off x="838200" y="365125"/>
            <a:ext cx="3822189" cy="2743834"/>
          </a:xfrm>
        </p:spPr>
        <p:txBody>
          <a:bodyPr>
            <a:normAutofit fontScale="90000"/>
          </a:bodyPr>
          <a:lstStyle/>
          <a:p>
            <a:r>
              <a:rPr lang="es-ES" sz="1300" dirty="0"/>
              <a:t>EL TRIBUNAL DEL CONDADO CINCO REQUIERE QUE TODOS LOS DECRETOS DE DIVORCIO SEAN REVISADOS POR LA OFICINA DE RELACIONES DOMÉSTICAS ANTES DE SER PRESENTADOS AL TRIBUNAL PARA SU PROGRAMACIÓN EN SU EXPEDIENTE. </a:t>
            </a:r>
            <a:br>
              <a:rPr lang="en-US" sz="3100" dirty="0"/>
            </a:br>
            <a:r>
              <a:rPr lang="es-ES" sz="3100" dirty="0"/>
              <a:t>¡COMUNÍQUESE CON LA OFICINA DE RELACIONES DOMÉSTICAS PARA OBTENER AYUDA!</a:t>
            </a:r>
            <a:endParaRPr lang="en-US" sz="3100" dirty="0"/>
          </a:p>
        </p:txBody>
      </p:sp>
      <p:sp>
        <p:nvSpPr>
          <p:cNvPr id="3" name="Content Placeholder 2">
            <a:extLst>
              <a:ext uri="{FF2B5EF4-FFF2-40B4-BE49-F238E27FC236}">
                <a16:creationId xmlns:a16="http://schemas.microsoft.com/office/drawing/2014/main" id="{571D3C61-6C12-1323-DEF8-D70E7A121E60}"/>
              </a:ext>
            </a:extLst>
          </p:cNvPr>
          <p:cNvSpPr>
            <a:spLocks noGrp="1"/>
          </p:cNvSpPr>
          <p:nvPr>
            <p:ph idx="1"/>
          </p:nvPr>
        </p:nvSpPr>
        <p:spPr>
          <a:xfrm>
            <a:off x="838200" y="3108959"/>
            <a:ext cx="3822189" cy="3383915"/>
          </a:xfrm>
        </p:spPr>
        <p:txBody>
          <a:bodyPr>
            <a:noAutofit/>
          </a:bodyPr>
          <a:lstStyle/>
          <a:p>
            <a:r>
              <a:rPr lang="es-ES" sz="1200" dirty="0">
                <a:effectLst/>
                <a:latin typeface="Aptos" panose="020B0004020202020204" pitchFamily="34" charset="0"/>
                <a:ea typeface="Aptos" panose="020B0004020202020204" pitchFamily="34" charset="0"/>
                <a:cs typeface="Times New Roman" panose="02020603050405020304" pitchFamily="18" charset="0"/>
              </a:rPr>
              <a:t>La Oficina de Relaciones Domésticas puede ayudar a revisar los documentos legales después de que haya presentado su caso. La organización brinda servicios de derecho de familia sin costo o a bajo costo para los residentes del condado de El Paso. Esos servicios incluyen cumplimiento y modificación de manutención de menores, servicios de modificación y cumplimiento de posesión de acceso, servicios de tribunal de familia y supervisión comunitaria.</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r>
              <a:rPr lang="es-ES" sz="1200" dirty="0">
                <a:latin typeface="Aptos" panose="020B0004020202020204" pitchFamily="34" charset="0"/>
                <a:cs typeface="Times New Roman" panose="02020603050405020304" pitchFamily="18" charset="0"/>
              </a:rPr>
              <a:t>Después de que el abogado(a) de Licencia de la Oficina de Relaciones Domésticas haya terminado de ayudarlo(a) y le haya entregado el Formulario de aprobación firmado por el abogado(a) que indica que su orden propuesta está lista para ser presentada ante el tribunal.  Puede ponerse en contacto con el tribunal. </a:t>
            </a:r>
            <a:endParaRPr lang="en-US" sz="1200" dirty="0"/>
          </a:p>
        </p:txBody>
      </p:sp>
      <p:pic>
        <p:nvPicPr>
          <p:cNvPr id="5" name="New Recording 9">
            <a:hlinkClick r:id="" action="ppaction://media"/>
            <a:extLst>
              <a:ext uri="{FF2B5EF4-FFF2-40B4-BE49-F238E27FC236}">
                <a16:creationId xmlns:a16="http://schemas.microsoft.com/office/drawing/2014/main" id="{FBB47C3B-DA96-3112-600D-C5182891547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47418" y="6248400"/>
            <a:ext cx="609600" cy="609600"/>
          </a:xfrm>
          <a:prstGeom prst="rect">
            <a:avLst/>
          </a:prstGeom>
        </p:spPr>
      </p:pic>
    </p:spTree>
    <p:extLst>
      <p:ext uri="{BB962C8B-B14F-4D97-AF65-F5344CB8AC3E}">
        <p14:creationId xmlns:p14="http://schemas.microsoft.com/office/powerpoint/2010/main" val="1160461198"/>
      </p:ext>
    </p:extLst>
  </p:cSld>
  <p:clrMapOvr>
    <a:masterClrMapping/>
  </p:clrMapOvr>
  <p:transition advClick="0" advTm="18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661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1319</TotalTime>
  <Words>782</Words>
  <Application>Microsoft Office PowerPoint</Application>
  <PresentationFormat>Widescreen</PresentationFormat>
  <Paragraphs>35</Paragraphs>
  <Slides>11</Slides>
  <Notes>0</Notes>
  <HiddenSlides>0</HiddenSlides>
  <MMClips>11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Aptos Display</vt:lpstr>
      <vt:lpstr>Arial</vt:lpstr>
      <vt:lpstr>Calibri</vt:lpstr>
      <vt:lpstr>Wingdings</vt:lpstr>
      <vt:lpstr>Office Theme</vt:lpstr>
      <vt:lpstr>Expediente no impugnado</vt:lpstr>
      <vt:lpstr>Después de presentar un alegato en la oficina del Secretario del Distrito, se le asignará un número de causa.  Por favor, recuerde ese número de causa. </vt:lpstr>
      <vt:lpstr>SOLO LOS ALEGATOS DE DIVORCIO tienen un período de espera OBLIGATORIO de 60 días</vt:lpstr>
      <vt:lpstr>Divorcio con Hijos</vt:lpstr>
      <vt:lpstr> ALEGATOS DE CAMBIO DE NOMBRE NO DIVORCIO</vt:lpstr>
      <vt:lpstr>¿Cómo obtengo la Orden Propuesta?</vt:lpstr>
      <vt:lpstr> NECESITA AYUDA PARA COMPLETAR LA ORDEN PROPUESTA?</vt:lpstr>
      <vt:lpstr>NO LLAME NI ENVÍE UN CORREO ELECTRÓNICO A LA CORTE PARA OBTENER ASESORAMIENTO LEGAL</vt:lpstr>
      <vt:lpstr>EL TRIBUNAL DEL CONDADO CINCO REQUIERE QUE TODOS LOS DECRETOS DE DIVORCIO SEAN REVISADOS POR LA OFICINA DE RELACIONES DOMÉSTICAS ANTES DE SER PRESENTADOS AL TRIBUNAL PARA SU PROGRAMACIÓN EN SU EXPEDIENTE.  ¡COMUNÍQUESE CON LA OFICINA DE RELACIONES DOMÉSTICAS PARA OBTENER AYUDA!</vt:lpstr>
      <vt:lpstr>Los Jueces del Tribunal de Condado  Numero Cinco.</vt:lpstr>
      <vt:lpstr>Ahora puede ponerse en contacto con su Tribunal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Uncontested Docket</dc:title>
  <dc:creator>Barbara Copado</dc:creator>
  <cp:lastModifiedBy>Barbara Copado</cp:lastModifiedBy>
  <cp:revision>10</cp:revision>
  <dcterms:created xsi:type="dcterms:W3CDTF">2024-07-11T18:49:12Z</dcterms:created>
  <dcterms:modified xsi:type="dcterms:W3CDTF">2024-12-03T16:36:06Z</dcterms:modified>
</cp:coreProperties>
</file>